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0118-D595-4570-AFA1-7DBFD8F19EBA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659A-E1E2-4134-8286-AE7D3D1C3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4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0118-D595-4570-AFA1-7DBFD8F19EBA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659A-E1E2-4134-8286-AE7D3D1C3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1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0118-D595-4570-AFA1-7DBFD8F19EBA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659A-E1E2-4134-8286-AE7D3D1C3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92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0118-D595-4570-AFA1-7DBFD8F19EBA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659A-E1E2-4134-8286-AE7D3D1C3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71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0118-D595-4570-AFA1-7DBFD8F19EBA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659A-E1E2-4134-8286-AE7D3D1C3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8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0118-D595-4570-AFA1-7DBFD8F19EBA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659A-E1E2-4134-8286-AE7D3D1C3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2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0118-D595-4570-AFA1-7DBFD8F19EBA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659A-E1E2-4134-8286-AE7D3D1C3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23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0118-D595-4570-AFA1-7DBFD8F19EBA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659A-E1E2-4134-8286-AE7D3D1C3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9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0118-D595-4570-AFA1-7DBFD8F19EBA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659A-E1E2-4134-8286-AE7D3D1C3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62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0118-D595-4570-AFA1-7DBFD8F19EBA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659A-E1E2-4134-8286-AE7D3D1C3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3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0118-D595-4570-AFA1-7DBFD8F19EBA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4659A-E1E2-4134-8286-AE7D3D1C3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35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20118-D595-4570-AFA1-7DBFD8F19EBA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4659A-E1E2-4134-8286-AE7D3D1C3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0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29600" cy="2007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Безопасные окна для детей - позаботимся о самом ценном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3888000" cy="291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04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11" y="548680"/>
            <a:ext cx="4794970" cy="44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934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Безопасное окно с помощью специальной фурнитуры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Детские замки выполняют функцию защиты, однако, вносят некоторые ограничения в конструкцию окна. Чтобы обеспечить ребенку безопасность с помощью замка, необходимо наглухо закрыть его, ограничивая тем самым поток свежего воздуха в помещение. Для того, чтобы сохранить функцию проветривания без потери безопасности, нужно, чтобы окно было оснащено поворотно-откидной фурнитурой. При ее наличии окно можно поставить в режим откидного проветривания и в таком положении закрыть его на замок. Расстояние створки в таком положении безопасно для ребенка. Створка будет прочно зафиксирована  и изменить ее положение без ключа невозможно. Таким образом в помещение будет проходить свежий воздух, а ребенок будет находиться в полной безопасности у окна.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59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61" y="476672"/>
            <a:ext cx="7620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395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97666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Москитная сетка: опасность для ребенка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Многие родители возлагают неоправданно большие надежды на защитные свойства москитной сетки. Это очень опасное заблуждение, которое уже не раз приводило к трагическим случаям гибели детей. Прикреплённая к оконной раме москитная сетка, защищает интерьер дома, а также не позволяет брошенным случайно мелким предметам улететь в окно; она служит преградой для тополиного пуха и надоедливых насекомых, предотвращая аллергию у взрослых и детей. Но при этом - москитная сетка ни в коем случае не относится к элементам безопасности ПВХ-окна – её крепления и полотно не рассчитаны на вес ребёнка,  облокотившись на сетку, ребенок просто выпадет вместе с ней наружу. Зачастую москитные сетки сами выпадают из окон из-за ненадежности их креплений.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728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941" y="548680"/>
            <a:ext cx="60960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767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76064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Закаленное стекло как элемент безопасного окна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только открытое окно представляет опасность. В закрытом состоянии стеклопакет также может стать причиной травм. Шалости и игры малышей часто приводят к тому, что стекло может разбиться. Сегодняшние технологии позволяют сделать детское окно безопасным за счет использования внутреннего закаленного стекла в стеклопакете.  Такое стекло при разбитии превращается в мелкие не острые фракции, тем самым защитит ребенка от порезов. Если такое стекло еще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еще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сделать ламинированным, то есть склеенным с другим стеклом с помощью специальной пленки, то получится прочная безопасная конструкция, выдерживающая сильный удар, попадание мяча и других предметов в стекло. Если стеклопакет все же разбился, то все осколки останутся на плёнке, а не на полу или ребенке. Такие стекла можно использовать при остеклении и окон, и балконов, и балконных и межкомнатных дверей или перегородок.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3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836712"/>
            <a:ext cx="4762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101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Новые средства детской безопасности позволяют укомплектовать окно таким образом, чтобы и родители, и дети могли спокойно наслаждаться панорамой за стеклом и заниматься своими делами без страха за жизнь и здоровье. Вовремя проявленная бдительность и скрупулезность в установке детских замков поможет избежать неприятных неожиданностей и превратит ваш дом в надежное защищенное пространство тепла и уюта.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0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9248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 всегда притягивает то, что происходит за окном. Как меняются пейзажи, небо, жизнь. Окно с красивым панорамным видом может стать целым миром для познания маленького мечтателя. Хочется поудобнее устроиться и наблюдать, наблюдать, наблюдать… Оконная индустрия позаботилась об интересах родителей  и их чад и создала безопасные окна для детей. Теперь окно из предмета повышенной опасности превращается в источник радости и познания окружающей среды.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Безопасные окна защитят вашего ребенка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1088"/>
            <a:ext cx="2551776" cy="2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51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Согласно статистике, люди во всем мире чаще всего переоценивают именно безопасность. Речь идет о безопасности в домашней обстановке. Родители не всегда думают о ней, даже если в доме дети! В то же время окружающая действительность и информационный фон подсказывает  - каждый раз оценивать предметы домашней обстановки с точки зрения детской безопасности.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3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7499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Безопасные окна с помощью детских замков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Государство оценило статистику по безопасности и приняло меры: с 1 сентября 2016 года согласно ГОСТу (ГОСТ 23166-99 «Блоки оконные. Общие технические условия») все окна для жилых помещений и помещений, должны снабжаться специальными устройствами безопасности. Законом жилыми помещениями признаются те, которые изолированы, пригодны и предназначены для постоянного проживания граждан, в перечень входят квартиры, коттеджи и дома, в том числе жилые строения, возведенные самостоятельно, дошкольные и школьные образовательные учреждения, палаты детского отделения больницы или процедурные, смотровые кабинеты в поликлинике.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19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446449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качестве средств защиты используются, в первую очередь, так называемые «детские замки». Изменения в ГОСТе обязывают всех производителей с 1 сентября 2016 года устанавливать «детские замки» окнах, обеспечивающие блокировку открывания створки, но не препятствующие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фиксацииоткидного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положения. Замки устанавливаются на нижний брусок створки с внутренней стороны либо по желанию заказчика прямо в оконной ручке.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97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620688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6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Еще одно решение, предлагаемое оконной индустрией для детской безопасности,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детский замок, установленный под розетку ручки.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 использовании такого средства перемещение ручки возможно только, если одновременно нажать на вкладыши в верхней и нижней части замка. Таким образом, для открытия окна нужно использовать обе руки, и при этом совершить довольно сложные манипуляции, что не под силу ребенку. Устройство может устанавливаться фактически под любую оконную ручку: требуется, лишь подобрать его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правильный размер под розетку.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670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4"/>
            <a:ext cx="6105810" cy="40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566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Безопасность в параллельно-раздвижных конструкциях (порталах) обеспечивается при помощи цилиндрического механизма в ручке, либо с применением съемной ручки. Все замки, согласно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ГОСту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должны иметь сертификаты соответствия классу 1 и 2. Пользователь может отказаться от их установки под личную ответственность, заполнив соответствующие документы при приемке товара. Однако компания, продающая окна, обязана проинформировать покупателя о необходимости оснащения окон специальными устройствами детской безопасности.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973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246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Безопасные окна для детей - позаботимся о самом ценном  </vt:lpstr>
      <vt:lpstr>Детей всегда притягивает то, что происходит за окном. Как меняются пейзажи, небо, жизнь. Окно с красивым панорамным видом может стать целым миром для познания маленького мечтателя. Хочется поудобнее устроиться и наблюдать, наблюдать, наблюдать… Оконная индустрия позаботилась об интересах родителей  и их чад и создала безопасные окна для детей. Теперь окно из предмета повышенной опасности превращается в источник радости и познания окружающей среды. Безопасные окна защитят вашего ребенка  </vt:lpstr>
      <vt:lpstr>  Согласно статистике, люди во всем мире чаще всего переоценивают именно безопасность. Речь идет о безопасности в домашней обстановке. Родители не всегда думают о ней, даже если в доме дети! В то же время окружающая действительность и информационный фон подсказывает  - каждый раз оценивать предметы домашней обстановки с точки зрения детской безопасности.    </vt:lpstr>
      <vt:lpstr>          Безопасные окна с помощью детских замков  Государство оценило статистику по безопасности и приняло меры: с 1 сентября 2016 года согласно ГОСТу (ГОСТ 23166-99 «Блоки оконные. Общие технические условия») все окна для жилых помещений и помещений, должны снабжаться специальными устройствами безопасности. Законом жилыми помещениями признаются те, которые изолированы, пригодны и предназначены для постоянного проживания граждан, в перечень входят квартиры, коттеджи и дома, в том числе жилые строения, возведенные самостоятельно, дошкольные и школьные образовательные учреждения, палаты детского отделения больницы или процедурные, смотровые кабинеты в поликлинике.</vt:lpstr>
      <vt:lpstr>В качестве средств защиты используются, в первую очередь, так называемые «детские замки». Изменения в ГОСТе обязывают всех производителей с 1 сентября 2016 года устанавливать «детские замки» окнах, обеспечивающие блокировку открывания створки, но не препятствующие фиксацииоткидного положения. Замки устанавливаются на нижний брусок створки с внутренней стороны либо по желанию заказчика прямо в оконной ручке.  </vt:lpstr>
      <vt:lpstr>Презентация PowerPoint</vt:lpstr>
      <vt:lpstr>Еще одно решение, предлагаемое оконной индустрией для детской безопасности, – это детский замок, установленный под розетку ручки. При использовании такого средства перемещение ручки возможно только, если одновременно нажать на вкладыши в верхней и нижней части замка. Таким образом, для открытия окна нужно использовать обе руки, и при этом совершить довольно сложные манипуляции, что не под силу ребенку. Устройство может устанавливаться фактически под любую оконную ручку: требуется, лишь подобрать его правильный размер под розетку.  </vt:lpstr>
      <vt:lpstr>Презентация PowerPoint</vt:lpstr>
      <vt:lpstr>  Безопасность в параллельно-раздвижных конструкциях (порталах) обеспечивается при помощи цилиндрического механизма в ручке, либо с применением съемной ручки. Все замки, согласно ГОСту, должны иметь сертификаты соответствия классу 1 и 2. Пользователь может отказаться от их установки под личную ответственность, заполнив соответствующие документы при приемке товара. Однако компания, продающая окна, обязана проинформировать покупателя о необходимости оснащения окон специальными устройствами детской безопасности.  </vt:lpstr>
      <vt:lpstr>Презентация PowerPoint</vt:lpstr>
      <vt:lpstr>Безопасное окно с помощью специальной фурнитуры Детские замки выполняют функцию защиты, однако, вносят некоторые ограничения в конструкцию окна. Чтобы обеспечить ребенку безопасность с помощью замка, необходимо наглухо закрыть его, ограничивая тем самым поток свежего воздуха в помещение. Для того, чтобы сохранить функцию проветривания без потери безопасности, нужно, чтобы окно было оснащено поворотно-откидной фурнитурой. При ее наличии окно можно поставить в режим откидного проветривания и в таком положении закрыть его на замок. Расстояние створки в таком положении безопасно для ребенка. Створка будет прочно зафиксирована  и изменить ее положение без ключа невозможно. Таким образом в помещение будет проходить свежий воздух, а ребенок будет находиться в полной безопасности у окна.  </vt:lpstr>
      <vt:lpstr>Презентация PowerPoint</vt:lpstr>
      <vt:lpstr>            Москитная сетка: опасность для ребенка Многие родители возлагают неоправданно большие надежды на защитные свойства москитной сетки. Это очень опасное заблуждение, которое уже не раз приводило к трагическим случаям гибели детей. Прикреплённая к оконной раме москитная сетка, защищает интерьер дома, а также не позволяет брошенным случайно мелким предметам улететь в окно; она служит преградой для тополиного пуха и надоедливых насекомых, предотвращая аллергию у взрослых и детей. Но при этом - москитная сетка ни в коем случае не относится к элементам безопасности ПВХ-окна – её крепления и полотно не рассчитаны на вес ребёнка,  облокотившись на сетку, ребенок просто выпадет вместе с ней наружу. Зачастую москитные сетки сами выпадают из окон из-за ненадежности их креплений.  </vt:lpstr>
      <vt:lpstr>Презентация PowerPoint</vt:lpstr>
      <vt:lpstr>        Закаленное стекло как элемент безопасного окна Не только открытое окно представляет опасность. В закрытом состоянии стеклопакет также может стать причиной травм. Шалости и игры малышей часто приводят к тому, что стекло может разбиться. Сегодняшние технологии позволяют сделать детское окно безопасным за счет использования внутреннего закаленного стекла в стеклопакете.  Такое стекло при разбитии превращается в мелкие не острые фракции, тем самым защитит ребенка от порезов. Если такое стекло еще еще сделать ламинированным, то есть склеенным с другим стеклом с помощью специальной пленки, то получится прочная безопасная конструкция, выдерживающая сильный удар, попадание мяча и других предметов в стекло. Если стеклопакет все же разбился, то все осколки останутся на плёнке, а не на полу или ребенке. Такие стекла можно использовать при остеклении и окон, и балконов, и балконных и межкомнатных дверей или перегородок.    </vt:lpstr>
      <vt:lpstr>Презентация PowerPoint</vt:lpstr>
      <vt:lpstr>   Новые средства детской безопасности позволяют укомплектовать окно таким образом, чтобы и родители, и дети могли спокойно наслаждаться панорамой за стеклом и заниматься своими делами без страха за жизнь и здоровье. Вовремя проявленная бдительность и скрупулезность в установке детских замков поможет избежать неприятных неожиданностей и превратит ваш дом в надежное защищенное пространство тепла и уюта.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Безопасные окна для детей - позаботимся о самом ценном</dc:title>
  <dc:creator>Н</dc:creator>
  <cp:lastModifiedBy>Н</cp:lastModifiedBy>
  <cp:revision>3</cp:revision>
  <dcterms:created xsi:type="dcterms:W3CDTF">2019-03-31T13:06:15Z</dcterms:created>
  <dcterms:modified xsi:type="dcterms:W3CDTF">2019-03-31T13:31:52Z</dcterms:modified>
</cp:coreProperties>
</file>