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1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9E895-F05D-4FED-9D5B-FA89E13B3CE6}" type="datetimeFigureOut">
              <a:rPr lang="ru-RU" smtClean="0"/>
              <a:t>28.04.2018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C380C-D764-4871-80FB-383DB67074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9890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9E895-F05D-4FED-9D5B-FA89E13B3CE6}" type="datetimeFigureOut">
              <a:rPr lang="ru-RU" smtClean="0"/>
              <a:t>28.04.2018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C380C-D764-4871-80FB-383DB67074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1005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9E895-F05D-4FED-9D5B-FA89E13B3CE6}" type="datetimeFigureOut">
              <a:rPr lang="ru-RU" smtClean="0"/>
              <a:t>28.04.2018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C380C-D764-4871-80FB-383DB67074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5423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9E895-F05D-4FED-9D5B-FA89E13B3CE6}" type="datetimeFigureOut">
              <a:rPr lang="ru-RU" smtClean="0"/>
              <a:t>28.04.2018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C380C-D764-4871-80FB-383DB67074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3718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9E895-F05D-4FED-9D5B-FA89E13B3CE6}" type="datetimeFigureOut">
              <a:rPr lang="ru-RU" smtClean="0"/>
              <a:t>28.04.2018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C380C-D764-4871-80FB-383DB67074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1427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9E895-F05D-4FED-9D5B-FA89E13B3CE6}" type="datetimeFigureOut">
              <a:rPr lang="ru-RU" smtClean="0"/>
              <a:t>28.04.2018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C380C-D764-4871-80FB-383DB67074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1884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9E895-F05D-4FED-9D5B-FA89E13B3CE6}" type="datetimeFigureOut">
              <a:rPr lang="ru-RU" smtClean="0"/>
              <a:t>28.04.2018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C380C-D764-4871-80FB-383DB67074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88729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9E895-F05D-4FED-9D5B-FA89E13B3CE6}" type="datetimeFigureOut">
              <a:rPr lang="ru-RU" smtClean="0"/>
              <a:t>28.04.2018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C380C-D764-4871-80FB-383DB67074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1296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9E895-F05D-4FED-9D5B-FA89E13B3CE6}" type="datetimeFigureOut">
              <a:rPr lang="ru-RU" smtClean="0"/>
              <a:t>28.04.2018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C380C-D764-4871-80FB-383DB67074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39624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9E895-F05D-4FED-9D5B-FA89E13B3CE6}" type="datetimeFigureOut">
              <a:rPr lang="ru-RU" smtClean="0"/>
              <a:t>28.04.2018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C380C-D764-4871-80FB-383DB67074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78638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9E895-F05D-4FED-9D5B-FA89E13B3CE6}" type="datetimeFigureOut">
              <a:rPr lang="ru-RU" smtClean="0"/>
              <a:t>28.04.2018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C380C-D764-4871-80FB-383DB67074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6584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C9E895-F05D-4FED-9D5B-FA89E13B3CE6}" type="datetimeFigureOut">
              <a:rPr lang="ru-RU" smtClean="0"/>
              <a:t>28.04.2018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AC380C-D764-4871-80FB-383DB67074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9318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Эмоции детей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88450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207" y="846161"/>
            <a:ext cx="10413242" cy="5227093"/>
          </a:xfrm>
        </p:spPr>
      </p:pic>
    </p:spTree>
    <p:extLst>
      <p:ext uri="{BB962C8B-B14F-4D97-AF65-F5344CB8AC3E}">
        <p14:creationId xmlns:p14="http://schemas.microsoft.com/office/powerpoint/2010/main" val="20834630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7857" y="436728"/>
            <a:ext cx="8789158" cy="5691117"/>
          </a:xfrm>
        </p:spPr>
      </p:pic>
    </p:spTree>
    <p:extLst>
      <p:ext uri="{BB962C8B-B14F-4D97-AF65-F5344CB8AC3E}">
        <p14:creationId xmlns:p14="http://schemas.microsoft.com/office/powerpoint/2010/main" val="152757352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934" y="627797"/>
            <a:ext cx="10413242" cy="5549166"/>
          </a:xfrm>
        </p:spPr>
      </p:pic>
    </p:spTree>
    <p:extLst>
      <p:ext uri="{BB962C8B-B14F-4D97-AF65-F5344CB8AC3E}">
        <p14:creationId xmlns:p14="http://schemas.microsoft.com/office/powerpoint/2010/main" val="372992690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288" y="436727"/>
            <a:ext cx="9853682" cy="5786651"/>
          </a:xfrm>
        </p:spPr>
      </p:pic>
    </p:spTree>
    <p:extLst>
      <p:ext uri="{BB962C8B-B14F-4D97-AF65-F5344CB8AC3E}">
        <p14:creationId xmlns:p14="http://schemas.microsoft.com/office/powerpoint/2010/main" val="299171747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9493" y="409433"/>
            <a:ext cx="9116704" cy="5800298"/>
          </a:xfrm>
        </p:spPr>
      </p:pic>
    </p:spTree>
    <p:extLst>
      <p:ext uri="{BB962C8B-B14F-4D97-AF65-F5344CB8AC3E}">
        <p14:creationId xmlns:p14="http://schemas.microsoft.com/office/powerpoint/2010/main" val="32841295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299" y="805216"/>
            <a:ext cx="9608023" cy="5827595"/>
          </a:xfrm>
        </p:spPr>
      </p:pic>
    </p:spTree>
    <p:extLst>
      <p:ext uri="{BB962C8B-B14F-4D97-AF65-F5344CB8AC3E}">
        <p14:creationId xmlns:p14="http://schemas.microsoft.com/office/powerpoint/2010/main" val="371731356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287" y="764275"/>
            <a:ext cx="10153934" cy="5677468"/>
          </a:xfrm>
        </p:spPr>
      </p:pic>
    </p:spTree>
    <p:extLst>
      <p:ext uri="{BB962C8B-B14F-4D97-AF65-F5344CB8AC3E}">
        <p14:creationId xmlns:p14="http://schemas.microsoft.com/office/powerpoint/2010/main" val="171498715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4084" y="600501"/>
            <a:ext cx="9157647" cy="5527344"/>
          </a:xfrm>
        </p:spPr>
      </p:pic>
    </p:spTree>
    <p:extLst>
      <p:ext uri="{BB962C8B-B14F-4D97-AF65-F5344CB8AC3E}">
        <p14:creationId xmlns:p14="http://schemas.microsoft.com/office/powerpoint/2010/main" val="319468748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4585" y="777922"/>
            <a:ext cx="7983940" cy="5399041"/>
          </a:xfrm>
        </p:spPr>
      </p:pic>
    </p:spTree>
    <p:extLst>
      <p:ext uri="{BB962C8B-B14F-4D97-AF65-F5344CB8AC3E}">
        <p14:creationId xmlns:p14="http://schemas.microsoft.com/office/powerpoint/2010/main" val="44466243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242" y="450376"/>
            <a:ext cx="8816454" cy="5726587"/>
          </a:xfrm>
        </p:spPr>
      </p:pic>
    </p:spTree>
    <p:extLst>
      <p:ext uri="{BB962C8B-B14F-4D97-AF65-F5344CB8AC3E}">
        <p14:creationId xmlns:p14="http://schemas.microsoft.com/office/powerpoint/2010/main" val="189907521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457" y="313899"/>
            <a:ext cx="9880979" cy="5854889"/>
          </a:xfrm>
          <a:solidFill>
            <a:srgbClr val="FFC000"/>
          </a:solidFill>
        </p:spPr>
      </p:pic>
    </p:spTree>
    <p:extLst>
      <p:ext uri="{BB962C8B-B14F-4D97-AF65-F5344CB8AC3E}">
        <p14:creationId xmlns:p14="http://schemas.microsoft.com/office/powerpoint/2010/main" val="24608893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549" y="900752"/>
            <a:ext cx="8898341" cy="5276211"/>
          </a:xfrm>
        </p:spPr>
      </p:pic>
    </p:spTree>
    <p:extLst>
      <p:ext uri="{BB962C8B-B14F-4D97-AF65-F5344CB8AC3E}">
        <p14:creationId xmlns:p14="http://schemas.microsoft.com/office/powerpoint/2010/main" val="195536282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7480" y="518614"/>
            <a:ext cx="9075761" cy="5991367"/>
          </a:xfrm>
        </p:spPr>
      </p:pic>
    </p:spTree>
    <p:extLst>
      <p:ext uri="{BB962C8B-B14F-4D97-AF65-F5344CB8AC3E}">
        <p14:creationId xmlns:p14="http://schemas.microsoft.com/office/powerpoint/2010/main" val="410466217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1127" y="668740"/>
            <a:ext cx="9471547" cy="5909481"/>
          </a:xfrm>
        </p:spPr>
      </p:pic>
    </p:spTree>
    <p:extLst>
      <p:ext uri="{BB962C8B-B14F-4D97-AF65-F5344CB8AC3E}">
        <p14:creationId xmlns:p14="http://schemas.microsoft.com/office/powerpoint/2010/main" val="311272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5403" y="218364"/>
            <a:ext cx="8284191" cy="6141493"/>
          </a:xfrm>
        </p:spPr>
      </p:pic>
    </p:spTree>
    <p:extLst>
      <p:ext uri="{BB962C8B-B14F-4D97-AF65-F5344CB8AC3E}">
        <p14:creationId xmlns:p14="http://schemas.microsoft.com/office/powerpoint/2010/main" val="40247917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003" y="354842"/>
            <a:ext cx="9184943" cy="5813945"/>
          </a:xfrm>
        </p:spPr>
      </p:pic>
    </p:spTree>
    <p:extLst>
      <p:ext uri="{BB962C8B-B14F-4D97-AF65-F5344CB8AC3E}">
        <p14:creationId xmlns:p14="http://schemas.microsoft.com/office/powerpoint/2010/main" val="274956078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173" y="286603"/>
            <a:ext cx="9635320" cy="6237027"/>
          </a:xfrm>
        </p:spPr>
      </p:pic>
    </p:spTree>
    <p:extLst>
      <p:ext uri="{BB962C8B-B14F-4D97-AF65-F5344CB8AC3E}">
        <p14:creationId xmlns:p14="http://schemas.microsoft.com/office/powerpoint/2010/main" val="195733637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343" y="423081"/>
            <a:ext cx="9935570" cy="5745707"/>
          </a:xfrm>
        </p:spPr>
      </p:pic>
    </p:spTree>
    <p:extLst>
      <p:ext uri="{BB962C8B-B14F-4D97-AF65-F5344CB8AC3E}">
        <p14:creationId xmlns:p14="http://schemas.microsoft.com/office/powerpoint/2010/main" val="13417486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934" y="272955"/>
            <a:ext cx="9594376" cy="6332561"/>
          </a:xfrm>
        </p:spPr>
      </p:pic>
    </p:spTree>
    <p:extLst>
      <p:ext uri="{BB962C8B-B14F-4D97-AF65-F5344CB8AC3E}">
        <p14:creationId xmlns:p14="http://schemas.microsoft.com/office/powerpoint/2010/main" val="185636730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606" y="395786"/>
            <a:ext cx="8952931" cy="5568286"/>
          </a:xfrm>
        </p:spPr>
      </p:pic>
    </p:spTree>
    <p:extLst>
      <p:ext uri="{BB962C8B-B14F-4D97-AF65-F5344CB8AC3E}">
        <p14:creationId xmlns:p14="http://schemas.microsoft.com/office/powerpoint/2010/main" val="36296450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639" y="504967"/>
            <a:ext cx="9744501" cy="5923129"/>
          </a:xfrm>
        </p:spPr>
      </p:pic>
    </p:spTree>
    <p:extLst>
      <p:ext uri="{BB962C8B-B14F-4D97-AF65-F5344CB8AC3E}">
        <p14:creationId xmlns:p14="http://schemas.microsoft.com/office/powerpoint/2010/main" val="359919599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048" y="395785"/>
            <a:ext cx="8761861" cy="5800299"/>
          </a:xfrm>
        </p:spPr>
      </p:pic>
    </p:spTree>
    <p:extLst>
      <p:ext uri="{BB962C8B-B14F-4D97-AF65-F5344CB8AC3E}">
        <p14:creationId xmlns:p14="http://schemas.microsoft.com/office/powerpoint/2010/main" val="110648316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946" y="777922"/>
            <a:ext cx="9621672" cy="5418162"/>
          </a:xfrm>
        </p:spPr>
      </p:pic>
    </p:spTree>
    <p:extLst>
      <p:ext uri="{BB962C8B-B14F-4D97-AF65-F5344CB8AC3E}">
        <p14:creationId xmlns:p14="http://schemas.microsoft.com/office/powerpoint/2010/main" val="12449174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049" y="736979"/>
            <a:ext cx="9084768" cy="5439984"/>
          </a:xfrm>
        </p:spPr>
      </p:pic>
    </p:spTree>
    <p:extLst>
      <p:ext uri="{BB962C8B-B14F-4D97-AF65-F5344CB8AC3E}">
        <p14:creationId xmlns:p14="http://schemas.microsoft.com/office/powerpoint/2010/main" val="289947292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145</TotalTime>
  <Words>2</Words>
  <Application>Microsoft Office PowerPoint</Application>
  <PresentationFormat>Широкоэкранный</PresentationFormat>
  <Paragraphs>1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9" baseType="lpstr">
      <vt:lpstr>Arial</vt:lpstr>
      <vt:lpstr>Calibri</vt:lpstr>
      <vt:lpstr>Calibri Light</vt:lpstr>
      <vt:lpstr>Office Theme</vt:lpstr>
      <vt:lpstr>Эмоции детей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5</cp:revision>
  <dcterms:created xsi:type="dcterms:W3CDTF">2018-04-20T12:08:14Z</dcterms:created>
  <dcterms:modified xsi:type="dcterms:W3CDTF">2018-04-28T07:45:51Z</dcterms:modified>
</cp:coreProperties>
</file>