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D5670-792C-4D63-B54B-CF1926897632}" type="doc">
      <dgm:prSet loTypeId="urn:microsoft.com/office/officeart/2005/8/layout/cycle4" loCatId="matrix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0C082E9-D460-422E-81CF-914A53012427}">
      <dgm:prSet phldrT="[Текст]" custT="1"/>
      <dgm:spPr>
        <a:solidFill>
          <a:srgbClr val="FF9999"/>
        </a:solidFill>
      </dgm:spPr>
      <dgm:t>
        <a:bodyPr/>
        <a:lstStyle/>
        <a:p>
          <a:r>
            <a:rPr lang="ru-RU" sz="2000" b="1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САМО-ПОЗНАНИЕ</a:t>
          </a:r>
          <a:endParaRPr lang="ru-RU" sz="2000" b="1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02FF71-F1C4-4AE7-A476-60B7510D5F7D}" type="parTrans" cxnId="{3909D9C0-3873-46BA-B623-D08B8E014FBD}">
      <dgm:prSet/>
      <dgm:spPr/>
      <dgm:t>
        <a:bodyPr/>
        <a:lstStyle/>
        <a:p>
          <a:endParaRPr lang="ru-RU"/>
        </a:p>
      </dgm:t>
    </dgm:pt>
    <dgm:pt modelId="{50FEB254-5ECD-46EB-A9D9-B1F36730BF89}" type="sibTrans" cxnId="{3909D9C0-3873-46BA-B623-D08B8E014FBD}">
      <dgm:prSet/>
      <dgm:spPr/>
      <dgm:t>
        <a:bodyPr/>
        <a:lstStyle/>
        <a:p>
          <a:endParaRPr lang="ru-RU"/>
        </a:p>
      </dgm:t>
    </dgm:pt>
    <dgm:pt modelId="{5C2BA5F6-F784-4879-A07F-B79057CA33D6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ПРОЦЕСС ПОЗНАНИЯ СЕБЯ, СВОИХ ОТНОШЕНИЙ НА ОСНОВЕ ИДЕНТИФИКАЦИИ И РЕФЛЕКСИИ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5BD603-D507-4B36-BF52-7B7BABFA2096}" type="parTrans" cxnId="{8390D599-E3C4-4CAD-9993-1E6BF45F0AD5}">
      <dgm:prSet/>
      <dgm:spPr/>
      <dgm:t>
        <a:bodyPr/>
        <a:lstStyle/>
        <a:p>
          <a:endParaRPr lang="ru-RU"/>
        </a:p>
      </dgm:t>
    </dgm:pt>
    <dgm:pt modelId="{F89FEB89-7010-4884-B0D0-EF0C92897462}" type="sibTrans" cxnId="{8390D599-E3C4-4CAD-9993-1E6BF45F0AD5}">
      <dgm:prSet/>
      <dgm:spPr/>
      <dgm:t>
        <a:bodyPr/>
        <a:lstStyle/>
        <a:p>
          <a:endParaRPr lang="ru-RU"/>
        </a:p>
      </dgm:t>
    </dgm:pt>
    <dgm:pt modelId="{EA88599C-F74E-49C6-B593-78091D8B06DC}">
      <dgm:prSet phldrT="[Текст]" custT="1"/>
      <dgm:spPr>
        <a:solidFill>
          <a:srgbClr val="FF9999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САМО-ОЦЕНКА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0448FB-AB35-4C87-A43E-F7A1D5CC9E44}" type="parTrans" cxnId="{86E24E4F-F605-40AD-95F9-0B79DB8FE46A}">
      <dgm:prSet/>
      <dgm:spPr/>
      <dgm:t>
        <a:bodyPr/>
        <a:lstStyle/>
        <a:p>
          <a:endParaRPr lang="ru-RU"/>
        </a:p>
      </dgm:t>
    </dgm:pt>
    <dgm:pt modelId="{FC11F6A0-1311-40FE-BA7C-888ABB838925}" type="sibTrans" cxnId="{86E24E4F-F605-40AD-95F9-0B79DB8FE46A}">
      <dgm:prSet/>
      <dgm:spPr/>
      <dgm:t>
        <a:bodyPr/>
        <a:lstStyle/>
        <a:p>
          <a:endParaRPr lang="ru-RU"/>
        </a:p>
      </dgm:t>
    </dgm:pt>
    <dgm:pt modelId="{1B43C771-602E-42AF-ABFC-A94EBE87F488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ПРОЦЕСС ОЦЕНКИ СЕБЯ ПО ПРИНЦИПУ УДОВЛЕТВОРЕННОСТИ /НЕУДОВЛЕТВОРЕННОСТИ СОБОЙ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CEF8D7-B07D-4979-85A3-D393043F1DCC}" type="parTrans" cxnId="{C752950E-0059-44E8-AC2E-333DC41FB27B}">
      <dgm:prSet/>
      <dgm:spPr/>
      <dgm:t>
        <a:bodyPr/>
        <a:lstStyle/>
        <a:p>
          <a:endParaRPr lang="ru-RU"/>
        </a:p>
      </dgm:t>
    </dgm:pt>
    <dgm:pt modelId="{EE70BC1D-FB91-4DEC-9547-067E5F63A2A6}" type="sibTrans" cxnId="{C752950E-0059-44E8-AC2E-333DC41FB27B}">
      <dgm:prSet/>
      <dgm:spPr/>
      <dgm:t>
        <a:bodyPr/>
        <a:lstStyle/>
        <a:p>
          <a:endParaRPr lang="ru-RU"/>
        </a:p>
      </dgm:t>
    </dgm:pt>
    <dgm:pt modelId="{AFA07333-EF57-45DC-A0B6-9885C6F5D31C}">
      <dgm:prSet phldrT="[Текст]" custT="1"/>
      <dgm:spPr>
        <a:solidFill>
          <a:srgbClr val="FF9999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 Я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F2BB86-50D7-4A22-8EEF-854E0723AB84}" type="parTrans" cxnId="{5D9F815A-8354-4DA0-91AE-CFE7363268F1}">
      <dgm:prSet/>
      <dgm:spPr/>
      <dgm:t>
        <a:bodyPr/>
        <a:lstStyle/>
        <a:p>
          <a:endParaRPr lang="ru-RU"/>
        </a:p>
      </dgm:t>
    </dgm:pt>
    <dgm:pt modelId="{208E423C-A20F-40B4-88A8-390306E64211}" type="sibTrans" cxnId="{5D9F815A-8354-4DA0-91AE-CFE7363268F1}">
      <dgm:prSet/>
      <dgm:spPr/>
      <dgm:t>
        <a:bodyPr/>
        <a:lstStyle/>
        <a:p>
          <a:endParaRPr lang="ru-RU"/>
        </a:p>
      </dgm:t>
    </dgm:pt>
    <dgm:pt modelId="{0A9B6A6E-5FC1-473A-B2E4-4204C28901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ПРЕДСТАВЛЕНИЙ О САМОМ СЕБЕ, ОТНОШЕНИЕ К СЕБЕ, ВЫСТУПАЕТ ОСНОВОЙ ПОСТРОЕНИЯ ВЗАИМООТНОШЕНИЙ С ДР. ЛЮДЬМИ 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0A845F-1D39-4548-A87A-88D3161DCAD9}" type="parTrans" cxnId="{B7FA577F-8D13-4BE2-AA62-9D9D51C68EAB}">
      <dgm:prSet/>
      <dgm:spPr/>
      <dgm:t>
        <a:bodyPr/>
        <a:lstStyle/>
        <a:p>
          <a:endParaRPr lang="ru-RU"/>
        </a:p>
      </dgm:t>
    </dgm:pt>
    <dgm:pt modelId="{469002FC-444A-4074-8073-91AAF44C124D}" type="sibTrans" cxnId="{B7FA577F-8D13-4BE2-AA62-9D9D51C68EAB}">
      <dgm:prSet/>
      <dgm:spPr/>
      <dgm:t>
        <a:bodyPr/>
        <a:lstStyle/>
        <a:p>
          <a:endParaRPr lang="ru-RU"/>
        </a:p>
      </dgm:t>
    </dgm:pt>
    <dgm:pt modelId="{88BD04E7-2BC4-411B-BA97-BA3935A79484}">
      <dgm:prSet phldrT="[Текст]" custT="1"/>
      <dgm:spPr>
        <a:solidFill>
          <a:srgbClr val="FF9999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САМО-КОНТРОЛЬ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B76D67-1880-45F0-8950-3A2C95145644}" type="parTrans" cxnId="{101A9E85-6C28-4C0C-AE04-4033E9098275}">
      <dgm:prSet/>
      <dgm:spPr/>
      <dgm:t>
        <a:bodyPr/>
        <a:lstStyle/>
        <a:p>
          <a:endParaRPr lang="ru-RU"/>
        </a:p>
      </dgm:t>
    </dgm:pt>
    <dgm:pt modelId="{EE7D1C13-F68C-4575-B78F-4A2EE2528D0D}" type="sibTrans" cxnId="{101A9E85-6C28-4C0C-AE04-4033E9098275}">
      <dgm:prSet/>
      <dgm:spPr/>
      <dgm:t>
        <a:bodyPr/>
        <a:lstStyle/>
        <a:p>
          <a:endParaRPr lang="ru-RU"/>
        </a:p>
      </dgm:t>
    </dgm:pt>
    <dgm:pt modelId="{2B67E036-1F7F-478E-A7E6-6C33ADFB1170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РЕГУЛЯЦИЯ СОБСТВЕННЫХ ДЕЙСТВИЙ, ПСИХИЧЕСКИХ СОСТОЯНИЙ НА ОСНОВЕ ТРЕБОВАНИЙ И НОРМ ДЕЯТЕЛЬНОСТИ, ПОВЕДЕНИЯ, ОБЩЕНИЯ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4BAA4-C54D-47C2-8364-B150FFCC1285}" type="parTrans" cxnId="{16C98B78-0194-4E2E-883B-5957A4BB9CD8}">
      <dgm:prSet/>
      <dgm:spPr/>
      <dgm:t>
        <a:bodyPr/>
        <a:lstStyle/>
        <a:p>
          <a:endParaRPr lang="ru-RU"/>
        </a:p>
      </dgm:t>
    </dgm:pt>
    <dgm:pt modelId="{40F797FC-FC27-478F-BAD1-2769F6E4C8BA}" type="sibTrans" cxnId="{16C98B78-0194-4E2E-883B-5957A4BB9CD8}">
      <dgm:prSet/>
      <dgm:spPr/>
      <dgm:t>
        <a:bodyPr/>
        <a:lstStyle/>
        <a:p>
          <a:endParaRPr lang="ru-RU"/>
        </a:p>
      </dgm:t>
    </dgm:pt>
    <dgm:pt modelId="{4D909502-C06A-4C08-A95C-2079A5B4CD67}" type="pres">
      <dgm:prSet presAssocID="{6DCD5670-792C-4D63-B54B-CF192689763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611B0D-F04A-4737-AF8A-71B6E19B720F}" type="pres">
      <dgm:prSet presAssocID="{6DCD5670-792C-4D63-B54B-CF1926897632}" presName="children" presStyleCnt="0"/>
      <dgm:spPr/>
    </dgm:pt>
    <dgm:pt modelId="{8F89ACCC-EC3D-412E-9EED-FCED35457D74}" type="pres">
      <dgm:prSet presAssocID="{6DCD5670-792C-4D63-B54B-CF1926897632}" presName="child1group" presStyleCnt="0"/>
      <dgm:spPr/>
    </dgm:pt>
    <dgm:pt modelId="{3E27BB6A-3B94-4CAE-AD31-39674540B9F1}" type="pres">
      <dgm:prSet presAssocID="{6DCD5670-792C-4D63-B54B-CF1926897632}" presName="child1" presStyleLbl="bgAcc1" presStyleIdx="0" presStyleCnt="4" custScaleY="80863"/>
      <dgm:spPr/>
      <dgm:t>
        <a:bodyPr/>
        <a:lstStyle/>
        <a:p>
          <a:endParaRPr lang="ru-RU"/>
        </a:p>
      </dgm:t>
    </dgm:pt>
    <dgm:pt modelId="{31F28793-539A-48AE-8DD4-E55BED577CE7}" type="pres">
      <dgm:prSet presAssocID="{6DCD5670-792C-4D63-B54B-CF192689763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A6B20-6AAB-4E4F-91AD-4F93A6FA9736}" type="pres">
      <dgm:prSet presAssocID="{6DCD5670-792C-4D63-B54B-CF1926897632}" presName="child2group" presStyleCnt="0"/>
      <dgm:spPr/>
    </dgm:pt>
    <dgm:pt modelId="{DA512A89-3936-4B05-BDA5-E6766C399311}" type="pres">
      <dgm:prSet presAssocID="{6DCD5670-792C-4D63-B54B-CF1926897632}" presName="child2" presStyleLbl="bgAcc1" presStyleIdx="1" presStyleCnt="4" custAng="0" custScaleX="139541" custScaleY="63031" custLinFactNeighborX="24065"/>
      <dgm:spPr/>
      <dgm:t>
        <a:bodyPr/>
        <a:lstStyle/>
        <a:p>
          <a:endParaRPr lang="ru-RU"/>
        </a:p>
      </dgm:t>
    </dgm:pt>
    <dgm:pt modelId="{D78270A9-102B-40F0-9EF6-1F275419D3EE}" type="pres">
      <dgm:prSet presAssocID="{6DCD5670-792C-4D63-B54B-CF192689763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C4ABA-B35D-40CC-890D-0B402666A1C7}" type="pres">
      <dgm:prSet presAssocID="{6DCD5670-792C-4D63-B54B-CF1926897632}" presName="child3group" presStyleCnt="0"/>
      <dgm:spPr/>
    </dgm:pt>
    <dgm:pt modelId="{F80F9EE4-214E-4C15-B57B-044370FF4B72}" type="pres">
      <dgm:prSet presAssocID="{6DCD5670-792C-4D63-B54B-CF1926897632}" presName="child3" presStyleLbl="bgAcc1" presStyleIdx="2" presStyleCnt="4" custScaleX="147094" custScaleY="94240" custLinFactNeighborX="24546" custLinFactNeighborY="14424"/>
      <dgm:spPr/>
      <dgm:t>
        <a:bodyPr/>
        <a:lstStyle/>
        <a:p>
          <a:endParaRPr lang="ru-RU"/>
        </a:p>
      </dgm:t>
    </dgm:pt>
    <dgm:pt modelId="{3CCA53FB-1E38-4E9C-A3D1-778C20B856BC}" type="pres">
      <dgm:prSet presAssocID="{6DCD5670-792C-4D63-B54B-CF192689763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B0B9D-CCDA-43CB-A1AA-11D8BDEDDA85}" type="pres">
      <dgm:prSet presAssocID="{6DCD5670-792C-4D63-B54B-CF1926897632}" presName="child4group" presStyleCnt="0"/>
      <dgm:spPr/>
    </dgm:pt>
    <dgm:pt modelId="{9D87AA5B-B94F-4F3D-ABED-FEE3B799EE32}" type="pres">
      <dgm:prSet presAssocID="{6DCD5670-792C-4D63-B54B-CF1926897632}" presName="child4" presStyleLbl="bgAcc1" presStyleIdx="3" presStyleCnt="4" custScaleX="95573" custScaleY="118193" custLinFactNeighborX="-19117" custLinFactNeighborY="-4054"/>
      <dgm:spPr/>
      <dgm:t>
        <a:bodyPr/>
        <a:lstStyle/>
        <a:p>
          <a:endParaRPr lang="ru-RU"/>
        </a:p>
      </dgm:t>
    </dgm:pt>
    <dgm:pt modelId="{A4DA8DA5-A0F6-48A8-AD72-198FE007ACB6}" type="pres">
      <dgm:prSet presAssocID="{6DCD5670-792C-4D63-B54B-CF192689763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38519-F684-4EAD-AD21-0C9E6798C101}" type="pres">
      <dgm:prSet presAssocID="{6DCD5670-792C-4D63-B54B-CF1926897632}" presName="childPlaceholder" presStyleCnt="0"/>
      <dgm:spPr/>
    </dgm:pt>
    <dgm:pt modelId="{6FEC6A28-A378-4F12-BC01-AF2ADD04F5CB}" type="pres">
      <dgm:prSet presAssocID="{6DCD5670-792C-4D63-B54B-CF1926897632}" presName="circle" presStyleCnt="0"/>
      <dgm:spPr/>
    </dgm:pt>
    <dgm:pt modelId="{165E5EF4-0363-4778-8A4C-A4EFBD2A18CC}" type="pres">
      <dgm:prSet presAssocID="{6DCD5670-792C-4D63-B54B-CF1926897632}" presName="quadrant1" presStyleLbl="node1" presStyleIdx="0" presStyleCnt="4" custScaleX="103435" custScaleY="103100" custLinFactNeighborX="2810" custLinFactNeighborY="-41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B3447-D749-47D0-971E-D9D59349A405}" type="pres">
      <dgm:prSet presAssocID="{6DCD5670-792C-4D63-B54B-CF1926897632}" presName="quadrant2" presStyleLbl="node1" presStyleIdx="1" presStyleCnt="4" custScaleX="100646" custScaleY="101219" custLinFactNeighborX="2083" custLinFactNeighborY="-45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09A86-E7E4-4B85-9984-749E4FDAFC33}" type="pres">
      <dgm:prSet presAssocID="{6DCD5670-792C-4D63-B54B-CF1926897632}" presName="quadrant3" presStyleLbl="node1" presStyleIdx="2" presStyleCnt="4" custLinFactNeighborX="1535" custLinFactNeighborY="-25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38AA8-382E-4ED6-891A-B4A8A43F9A04}" type="pres">
      <dgm:prSet presAssocID="{6DCD5670-792C-4D63-B54B-CF1926897632}" presName="quadrant4" presStyleLbl="node1" presStyleIdx="3" presStyleCnt="4" custLinFactNeighborX="2310" custLinFactNeighborY="-25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C14AD-F260-4404-9322-37EFF58C1C51}" type="pres">
      <dgm:prSet presAssocID="{6DCD5670-792C-4D63-B54B-CF1926897632}" presName="quadrantPlaceholder" presStyleCnt="0"/>
      <dgm:spPr/>
    </dgm:pt>
    <dgm:pt modelId="{24F75C9B-F9C5-40ED-BCA1-E0CA92B1E1DE}" type="pres">
      <dgm:prSet presAssocID="{6DCD5670-792C-4D63-B54B-CF1926897632}" presName="center1" presStyleLbl="fgShp" presStyleIdx="0" presStyleCnt="2" custScaleX="63615" custScaleY="47075"/>
      <dgm:spPr/>
    </dgm:pt>
    <dgm:pt modelId="{EDBA3700-6DBF-47D3-901E-FA964503AD1E}" type="pres">
      <dgm:prSet presAssocID="{6DCD5670-792C-4D63-B54B-CF1926897632}" presName="center2" presStyleLbl="fgShp" presStyleIdx="1" presStyleCnt="2" custScaleX="54073" custScaleY="37169" custLinFactNeighborX="0" custLinFactNeighborY="-18400"/>
      <dgm:spPr/>
    </dgm:pt>
  </dgm:ptLst>
  <dgm:cxnLst>
    <dgm:cxn modelId="{C752950E-0059-44E8-AC2E-333DC41FB27B}" srcId="{EA88599C-F74E-49C6-B593-78091D8B06DC}" destId="{1B43C771-602E-42AF-ABFC-A94EBE87F488}" srcOrd="0" destOrd="0" parTransId="{00CEF8D7-B07D-4979-85A3-D393043F1DCC}" sibTransId="{EE70BC1D-FB91-4DEC-9547-067E5F63A2A6}"/>
    <dgm:cxn modelId="{DE28589E-1E06-4342-8878-2C5351125EC5}" type="presOf" srcId="{5C2BA5F6-F784-4879-A07F-B79057CA33D6}" destId="{3E27BB6A-3B94-4CAE-AD31-39674540B9F1}" srcOrd="0" destOrd="0" presId="urn:microsoft.com/office/officeart/2005/8/layout/cycle4"/>
    <dgm:cxn modelId="{B7FA577F-8D13-4BE2-AA62-9D9D51C68EAB}" srcId="{AFA07333-EF57-45DC-A0B6-9885C6F5D31C}" destId="{0A9B6A6E-5FC1-473A-B2E4-4204C289013C}" srcOrd="0" destOrd="0" parTransId="{8A0A845F-1D39-4548-A87A-88D3161DCAD9}" sibTransId="{469002FC-444A-4074-8073-91AAF44C124D}"/>
    <dgm:cxn modelId="{A1F37CB6-9FF0-4CF7-9DAB-F83317D2CA64}" type="presOf" srcId="{88BD04E7-2BC4-411B-BA97-BA3935A79484}" destId="{57538AA8-382E-4ED6-891A-B4A8A43F9A04}" srcOrd="0" destOrd="0" presId="urn:microsoft.com/office/officeart/2005/8/layout/cycle4"/>
    <dgm:cxn modelId="{E7CBE82C-CA4A-46CF-9CDF-B9CE089BFD20}" type="presOf" srcId="{0A9B6A6E-5FC1-473A-B2E4-4204C289013C}" destId="{F80F9EE4-214E-4C15-B57B-044370FF4B72}" srcOrd="0" destOrd="0" presId="urn:microsoft.com/office/officeart/2005/8/layout/cycle4"/>
    <dgm:cxn modelId="{CA97E7BF-3836-4C41-891A-A994CE2F4350}" type="presOf" srcId="{EA88599C-F74E-49C6-B593-78091D8B06DC}" destId="{ED1B3447-D749-47D0-971E-D9D59349A405}" srcOrd="0" destOrd="0" presId="urn:microsoft.com/office/officeart/2005/8/layout/cycle4"/>
    <dgm:cxn modelId="{101A9E85-6C28-4C0C-AE04-4033E9098275}" srcId="{6DCD5670-792C-4D63-B54B-CF1926897632}" destId="{88BD04E7-2BC4-411B-BA97-BA3935A79484}" srcOrd="3" destOrd="0" parTransId="{0AB76D67-1880-45F0-8950-3A2C95145644}" sibTransId="{EE7D1C13-F68C-4575-B78F-4A2EE2528D0D}"/>
    <dgm:cxn modelId="{9136A8AD-42F4-46A7-B6CB-EAAC0C8D7C1B}" type="presOf" srcId="{6DCD5670-792C-4D63-B54B-CF1926897632}" destId="{4D909502-C06A-4C08-A95C-2079A5B4CD67}" srcOrd="0" destOrd="0" presId="urn:microsoft.com/office/officeart/2005/8/layout/cycle4"/>
    <dgm:cxn modelId="{86E24E4F-F605-40AD-95F9-0B79DB8FE46A}" srcId="{6DCD5670-792C-4D63-B54B-CF1926897632}" destId="{EA88599C-F74E-49C6-B593-78091D8B06DC}" srcOrd="1" destOrd="0" parTransId="{8B0448FB-AB35-4C87-A43E-F7A1D5CC9E44}" sibTransId="{FC11F6A0-1311-40FE-BA7C-888ABB838925}"/>
    <dgm:cxn modelId="{F8D75DD1-5A6E-4D8A-9252-846FC37029F7}" type="presOf" srcId="{1B43C771-602E-42AF-ABFC-A94EBE87F488}" destId="{DA512A89-3936-4B05-BDA5-E6766C399311}" srcOrd="0" destOrd="0" presId="urn:microsoft.com/office/officeart/2005/8/layout/cycle4"/>
    <dgm:cxn modelId="{7827D85E-31F8-48F0-AA75-8443E042D575}" type="presOf" srcId="{1B43C771-602E-42AF-ABFC-A94EBE87F488}" destId="{D78270A9-102B-40F0-9EF6-1F275419D3EE}" srcOrd="1" destOrd="0" presId="urn:microsoft.com/office/officeart/2005/8/layout/cycle4"/>
    <dgm:cxn modelId="{9939E73B-6AAD-4E7D-ABBF-08BC285D9851}" type="presOf" srcId="{80C082E9-D460-422E-81CF-914A53012427}" destId="{165E5EF4-0363-4778-8A4C-A4EFBD2A18CC}" srcOrd="0" destOrd="0" presId="urn:microsoft.com/office/officeart/2005/8/layout/cycle4"/>
    <dgm:cxn modelId="{C0E6A744-FA43-46A0-8BDD-D98F58915A88}" type="presOf" srcId="{2B67E036-1F7F-478E-A7E6-6C33ADFB1170}" destId="{A4DA8DA5-A0F6-48A8-AD72-198FE007ACB6}" srcOrd="1" destOrd="0" presId="urn:microsoft.com/office/officeart/2005/8/layout/cycle4"/>
    <dgm:cxn modelId="{5D9F815A-8354-4DA0-91AE-CFE7363268F1}" srcId="{6DCD5670-792C-4D63-B54B-CF1926897632}" destId="{AFA07333-EF57-45DC-A0B6-9885C6F5D31C}" srcOrd="2" destOrd="0" parTransId="{F8F2BB86-50D7-4A22-8EEF-854E0723AB84}" sibTransId="{208E423C-A20F-40B4-88A8-390306E64211}"/>
    <dgm:cxn modelId="{3909D9C0-3873-46BA-B623-D08B8E014FBD}" srcId="{6DCD5670-792C-4D63-B54B-CF1926897632}" destId="{80C082E9-D460-422E-81CF-914A53012427}" srcOrd="0" destOrd="0" parTransId="{1402FF71-F1C4-4AE7-A476-60B7510D5F7D}" sibTransId="{50FEB254-5ECD-46EB-A9D9-B1F36730BF89}"/>
    <dgm:cxn modelId="{AC1EC95D-4596-4412-9EFF-4A80AB7C673A}" type="presOf" srcId="{AFA07333-EF57-45DC-A0B6-9885C6F5D31C}" destId="{6AE09A86-E7E4-4B85-9984-749E4FDAFC33}" srcOrd="0" destOrd="0" presId="urn:microsoft.com/office/officeart/2005/8/layout/cycle4"/>
    <dgm:cxn modelId="{791D4F85-1843-4766-B315-1E9B24D41672}" type="presOf" srcId="{2B67E036-1F7F-478E-A7E6-6C33ADFB1170}" destId="{9D87AA5B-B94F-4F3D-ABED-FEE3B799EE32}" srcOrd="0" destOrd="0" presId="urn:microsoft.com/office/officeart/2005/8/layout/cycle4"/>
    <dgm:cxn modelId="{C152E441-A4F3-424C-B852-FEFC397C1183}" type="presOf" srcId="{5C2BA5F6-F784-4879-A07F-B79057CA33D6}" destId="{31F28793-539A-48AE-8DD4-E55BED577CE7}" srcOrd="1" destOrd="0" presId="urn:microsoft.com/office/officeart/2005/8/layout/cycle4"/>
    <dgm:cxn modelId="{8390D599-E3C4-4CAD-9993-1E6BF45F0AD5}" srcId="{80C082E9-D460-422E-81CF-914A53012427}" destId="{5C2BA5F6-F784-4879-A07F-B79057CA33D6}" srcOrd="0" destOrd="0" parTransId="{715BD603-D507-4B36-BF52-7B7BABFA2096}" sibTransId="{F89FEB89-7010-4884-B0D0-EF0C92897462}"/>
    <dgm:cxn modelId="{16C98B78-0194-4E2E-883B-5957A4BB9CD8}" srcId="{88BD04E7-2BC4-411B-BA97-BA3935A79484}" destId="{2B67E036-1F7F-478E-A7E6-6C33ADFB1170}" srcOrd="0" destOrd="0" parTransId="{98B4BAA4-C54D-47C2-8364-B150FFCC1285}" sibTransId="{40F797FC-FC27-478F-BAD1-2769F6E4C8BA}"/>
    <dgm:cxn modelId="{7E0CCE7A-7C1F-427E-BF54-706CE05771D6}" type="presOf" srcId="{0A9B6A6E-5FC1-473A-B2E4-4204C289013C}" destId="{3CCA53FB-1E38-4E9C-A3D1-778C20B856BC}" srcOrd="1" destOrd="0" presId="urn:microsoft.com/office/officeart/2005/8/layout/cycle4"/>
    <dgm:cxn modelId="{F290E783-2F4E-4D86-BEBC-806E01173D3A}" type="presParOf" srcId="{4D909502-C06A-4C08-A95C-2079A5B4CD67}" destId="{48611B0D-F04A-4737-AF8A-71B6E19B720F}" srcOrd="0" destOrd="0" presId="urn:microsoft.com/office/officeart/2005/8/layout/cycle4"/>
    <dgm:cxn modelId="{2A6FC065-E698-4E54-928C-F86CE9E9FFEC}" type="presParOf" srcId="{48611B0D-F04A-4737-AF8A-71B6E19B720F}" destId="{8F89ACCC-EC3D-412E-9EED-FCED35457D74}" srcOrd="0" destOrd="0" presId="urn:microsoft.com/office/officeart/2005/8/layout/cycle4"/>
    <dgm:cxn modelId="{77DB76FC-7E09-4817-AECE-1A0CFF6310E9}" type="presParOf" srcId="{8F89ACCC-EC3D-412E-9EED-FCED35457D74}" destId="{3E27BB6A-3B94-4CAE-AD31-39674540B9F1}" srcOrd="0" destOrd="0" presId="urn:microsoft.com/office/officeart/2005/8/layout/cycle4"/>
    <dgm:cxn modelId="{893FEBB8-2BA2-4870-B2BE-CB551C684175}" type="presParOf" srcId="{8F89ACCC-EC3D-412E-9EED-FCED35457D74}" destId="{31F28793-539A-48AE-8DD4-E55BED577CE7}" srcOrd="1" destOrd="0" presId="urn:microsoft.com/office/officeart/2005/8/layout/cycle4"/>
    <dgm:cxn modelId="{4BE03D54-D9BD-4C9B-B82D-1749CCB329AF}" type="presParOf" srcId="{48611B0D-F04A-4737-AF8A-71B6E19B720F}" destId="{770A6B20-6AAB-4E4F-91AD-4F93A6FA9736}" srcOrd="1" destOrd="0" presId="urn:microsoft.com/office/officeart/2005/8/layout/cycle4"/>
    <dgm:cxn modelId="{D23335B3-9614-4E78-BFE1-96F169A03E81}" type="presParOf" srcId="{770A6B20-6AAB-4E4F-91AD-4F93A6FA9736}" destId="{DA512A89-3936-4B05-BDA5-E6766C399311}" srcOrd="0" destOrd="0" presId="urn:microsoft.com/office/officeart/2005/8/layout/cycle4"/>
    <dgm:cxn modelId="{A48C5117-DBDB-4B9F-B807-0566366C168F}" type="presParOf" srcId="{770A6B20-6AAB-4E4F-91AD-4F93A6FA9736}" destId="{D78270A9-102B-40F0-9EF6-1F275419D3EE}" srcOrd="1" destOrd="0" presId="urn:microsoft.com/office/officeart/2005/8/layout/cycle4"/>
    <dgm:cxn modelId="{79434A59-928D-4F69-8BD4-E7B94D812C32}" type="presParOf" srcId="{48611B0D-F04A-4737-AF8A-71B6E19B720F}" destId="{96FC4ABA-B35D-40CC-890D-0B402666A1C7}" srcOrd="2" destOrd="0" presId="urn:microsoft.com/office/officeart/2005/8/layout/cycle4"/>
    <dgm:cxn modelId="{F99FF5A5-505C-4E0A-A3C5-5FD36BB8E892}" type="presParOf" srcId="{96FC4ABA-B35D-40CC-890D-0B402666A1C7}" destId="{F80F9EE4-214E-4C15-B57B-044370FF4B72}" srcOrd="0" destOrd="0" presId="urn:microsoft.com/office/officeart/2005/8/layout/cycle4"/>
    <dgm:cxn modelId="{1B747FA4-5A2B-41A8-8E61-F7562BA12762}" type="presParOf" srcId="{96FC4ABA-B35D-40CC-890D-0B402666A1C7}" destId="{3CCA53FB-1E38-4E9C-A3D1-778C20B856BC}" srcOrd="1" destOrd="0" presId="urn:microsoft.com/office/officeart/2005/8/layout/cycle4"/>
    <dgm:cxn modelId="{75357FEA-2514-416F-836F-D67A2583C581}" type="presParOf" srcId="{48611B0D-F04A-4737-AF8A-71B6E19B720F}" destId="{42FB0B9D-CCDA-43CB-A1AA-11D8BDEDDA85}" srcOrd="3" destOrd="0" presId="urn:microsoft.com/office/officeart/2005/8/layout/cycle4"/>
    <dgm:cxn modelId="{6E89441F-59F3-4E7D-94C7-6ED3057B7C2E}" type="presParOf" srcId="{42FB0B9D-CCDA-43CB-A1AA-11D8BDEDDA85}" destId="{9D87AA5B-B94F-4F3D-ABED-FEE3B799EE32}" srcOrd="0" destOrd="0" presId="urn:microsoft.com/office/officeart/2005/8/layout/cycle4"/>
    <dgm:cxn modelId="{BF9891E3-3427-446D-A504-33CBDDA0B3C5}" type="presParOf" srcId="{42FB0B9D-CCDA-43CB-A1AA-11D8BDEDDA85}" destId="{A4DA8DA5-A0F6-48A8-AD72-198FE007ACB6}" srcOrd="1" destOrd="0" presId="urn:microsoft.com/office/officeart/2005/8/layout/cycle4"/>
    <dgm:cxn modelId="{4A1F67A0-C883-4F90-BD34-72A17ACB640F}" type="presParOf" srcId="{48611B0D-F04A-4737-AF8A-71B6E19B720F}" destId="{D9738519-F684-4EAD-AD21-0C9E6798C101}" srcOrd="4" destOrd="0" presId="urn:microsoft.com/office/officeart/2005/8/layout/cycle4"/>
    <dgm:cxn modelId="{8AA0B9FE-E8D1-4C6B-8BDE-72FBE57A94A9}" type="presParOf" srcId="{4D909502-C06A-4C08-A95C-2079A5B4CD67}" destId="{6FEC6A28-A378-4F12-BC01-AF2ADD04F5CB}" srcOrd="1" destOrd="0" presId="urn:microsoft.com/office/officeart/2005/8/layout/cycle4"/>
    <dgm:cxn modelId="{D87E7854-9652-4BB9-9319-6495C6FE4825}" type="presParOf" srcId="{6FEC6A28-A378-4F12-BC01-AF2ADD04F5CB}" destId="{165E5EF4-0363-4778-8A4C-A4EFBD2A18CC}" srcOrd="0" destOrd="0" presId="urn:microsoft.com/office/officeart/2005/8/layout/cycle4"/>
    <dgm:cxn modelId="{32BA1E61-250C-4B7A-80A8-CEFBCCA7FC4A}" type="presParOf" srcId="{6FEC6A28-A378-4F12-BC01-AF2ADD04F5CB}" destId="{ED1B3447-D749-47D0-971E-D9D59349A405}" srcOrd="1" destOrd="0" presId="urn:microsoft.com/office/officeart/2005/8/layout/cycle4"/>
    <dgm:cxn modelId="{F5AB9CE8-837E-4897-B245-181DBFEAA01D}" type="presParOf" srcId="{6FEC6A28-A378-4F12-BC01-AF2ADD04F5CB}" destId="{6AE09A86-E7E4-4B85-9984-749E4FDAFC33}" srcOrd="2" destOrd="0" presId="urn:microsoft.com/office/officeart/2005/8/layout/cycle4"/>
    <dgm:cxn modelId="{4A617865-31CD-43FE-B086-73F9A1352324}" type="presParOf" srcId="{6FEC6A28-A378-4F12-BC01-AF2ADD04F5CB}" destId="{57538AA8-382E-4ED6-891A-B4A8A43F9A04}" srcOrd="3" destOrd="0" presId="urn:microsoft.com/office/officeart/2005/8/layout/cycle4"/>
    <dgm:cxn modelId="{A1E2AE22-0BEB-4116-912C-659C3A617737}" type="presParOf" srcId="{6FEC6A28-A378-4F12-BC01-AF2ADD04F5CB}" destId="{F93C14AD-F260-4404-9322-37EFF58C1C51}" srcOrd="4" destOrd="0" presId="urn:microsoft.com/office/officeart/2005/8/layout/cycle4"/>
    <dgm:cxn modelId="{45543DCB-298A-4236-A8A5-A0EBBBC5015A}" type="presParOf" srcId="{4D909502-C06A-4C08-A95C-2079A5B4CD67}" destId="{24F75C9B-F9C5-40ED-BCA1-E0CA92B1E1DE}" srcOrd="2" destOrd="0" presId="urn:microsoft.com/office/officeart/2005/8/layout/cycle4"/>
    <dgm:cxn modelId="{1368F2E9-742A-46CC-8FCB-D4B24E2E46C0}" type="presParOf" srcId="{4D909502-C06A-4C08-A95C-2079A5B4CD67}" destId="{EDBA3700-6DBF-47D3-901E-FA964503AD1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F9EE4-214E-4C15-B57B-044370FF4B72}">
      <dsp:nvSpPr>
        <dsp:cNvPr id="0" name=""/>
        <dsp:cNvSpPr/>
      </dsp:nvSpPr>
      <dsp:spPr>
        <a:xfrm>
          <a:off x="5585457" y="4499151"/>
          <a:ext cx="4582124" cy="190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ПРЕДСТАВЛЕНИЙ О САМОМ СЕБЕ, ОТНОШЕНИЕ К СЕБЕ, ВЫСТУПАЕТ ОСНОВОЙ ПОСТРОЕНИЯ ВЗАИМООТНОШЕНИЙ С ДР. ЛЮДЬМИ 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1868" y="5016336"/>
        <a:ext cx="3123940" cy="1342690"/>
      </dsp:txXfrm>
    </dsp:sp>
    <dsp:sp modelId="{9D87AA5B-B94F-4F3D-ABED-FEE3B799EE32}">
      <dsp:nvSpPr>
        <dsp:cNvPr id="0" name=""/>
        <dsp:cNvSpPr/>
      </dsp:nvSpPr>
      <dsp:spPr>
        <a:xfrm>
          <a:off x="91659" y="3978317"/>
          <a:ext cx="2977193" cy="2384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РЕГУЛЯЦИЯ СОБСТВЕННЫХ ДЕЙСТВИЙ, ПСИХИЧЕСКИХ СОСТОЯНИЙ НА ОСНОВЕ ТРЕБОВАНИЙ И НОРМ ДЕЯТЕЛЬНОСТИ, ПОВЕДЕНИЯ, ОБЩЕНИЯ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4049" y="4626954"/>
        <a:ext cx="1979255" cy="1683962"/>
      </dsp:txXfrm>
    </dsp:sp>
    <dsp:sp modelId="{DA512A89-3936-4B05-BDA5-E6766C399311}">
      <dsp:nvSpPr>
        <dsp:cNvPr id="0" name=""/>
        <dsp:cNvSpPr/>
      </dsp:nvSpPr>
      <dsp:spPr>
        <a:xfrm>
          <a:off x="5820741" y="328682"/>
          <a:ext cx="4346840" cy="1271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ПРОЦЕСС ОЦЕНКИ СЕБЯ ПО ПРИНЦИПУ УДОВЛЕТВОРЕННОСТИ /НЕУДОВЛЕТВОРЕННОСТИ СОБОЙ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52732" y="356621"/>
        <a:ext cx="2986910" cy="898038"/>
      </dsp:txXfrm>
    </dsp:sp>
    <dsp:sp modelId="{3E27BB6A-3B94-4CAE-AD31-39674540B9F1}">
      <dsp:nvSpPr>
        <dsp:cNvPr id="0" name=""/>
        <dsp:cNvSpPr/>
      </dsp:nvSpPr>
      <dsp:spPr>
        <a:xfrm>
          <a:off x="618219" y="148768"/>
          <a:ext cx="3115099" cy="1631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ПРОЦЕСС ПОЗНАНИЯ СЕБЯ, СВОИХ ОТНОШЕНИЙ НА ОСНОВЕ ИДЕНТИФИКАЦИИ И РЕФЛЕКСИИ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4062" y="184611"/>
        <a:ext cx="2108883" cy="1152101"/>
      </dsp:txXfrm>
    </dsp:sp>
    <dsp:sp modelId="{165E5EF4-0363-4778-8A4C-A4EFBD2A18CC}">
      <dsp:nvSpPr>
        <dsp:cNvPr id="0" name=""/>
        <dsp:cNvSpPr/>
      </dsp:nvSpPr>
      <dsp:spPr>
        <a:xfrm>
          <a:off x="2320121" y="251346"/>
          <a:ext cx="2824231" cy="2815084"/>
        </a:xfrm>
        <a:prstGeom prst="pieWedg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САМО-ПОЗНАНИЕ</a:t>
          </a:r>
          <a:endParaRPr lang="ru-RU" sz="2000" b="1" kern="12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7319" y="1075865"/>
        <a:ext cx="1997033" cy="1990565"/>
      </dsp:txXfrm>
    </dsp:sp>
    <dsp:sp modelId="{ED1B3447-D749-47D0-971E-D9D59349A405}">
      <dsp:nvSpPr>
        <dsp:cNvPr id="0" name=""/>
        <dsp:cNvSpPr/>
      </dsp:nvSpPr>
      <dsp:spPr>
        <a:xfrm rot="5400000">
          <a:off x="5187082" y="273900"/>
          <a:ext cx="2763725" cy="2748079"/>
        </a:xfrm>
        <a:prstGeom prst="pieWedg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САМО-ОЦЕНКА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194905" y="1075553"/>
        <a:ext cx="1943185" cy="1954249"/>
      </dsp:txXfrm>
    </dsp:sp>
    <dsp:sp modelId="{6AE09A86-E7E4-4B85-9984-749E4FDAFC33}">
      <dsp:nvSpPr>
        <dsp:cNvPr id="0" name=""/>
        <dsp:cNvSpPr/>
      </dsp:nvSpPr>
      <dsp:spPr>
        <a:xfrm rot="10800000">
          <a:off x="5188761" y="3192904"/>
          <a:ext cx="2730441" cy="2730441"/>
        </a:xfrm>
        <a:prstGeom prst="pieWedg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 Я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5188761" y="3192904"/>
        <a:ext cx="1930713" cy="1930713"/>
      </dsp:txXfrm>
    </dsp:sp>
    <dsp:sp modelId="{57538AA8-382E-4ED6-891A-B4A8A43F9A04}">
      <dsp:nvSpPr>
        <dsp:cNvPr id="0" name=""/>
        <dsp:cNvSpPr/>
      </dsp:nvSpPr>
      <dsp:spPr>
        <a:xfrm rot="16200000">
          <a:off x="2353364" y="3192904"/>
          <a:ext cx="2730441" cy="2730441"/>
        </a:xfrm>
        <a:prstGeom prst="pieWedge">
          <a:avLst/>
        </a:prstGeom>
        <a:solidFill>
          <a:srgbClr val="FF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САМО-КОНТРОЛЬ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153092" y="3192904"/>
        <a:ext cx="1930713" cy="1930713"/>
      </dsp:txXfrm>
    </dsp:sp>
    <dsp:sp modelId="{24F75C9B-F9C5-40ED-BCA1-E0CA92B1E1DE}">
      <dsp:nvSpPr>
        <dsp:cNvPr id="0" name=""/>
        <dsp:cNvSpPr/>
      </dsp:nvSpPr>
      <dsp:spPr>
        <a:xfrm>
          <a:off x="4783932" y="2849801"/>
          <a:ext cx="599716" cy="385903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A3700-6DBF-47D3-901E-FA964503AD1E}">
      <dsp:nvSpPr>
        <dsp:cNvPr id="0" name=""/>
        <dsp:cNvSpPr/>
      </dsp:nvSpPr>
      <dsp:spPr>
        <a:xfrm rot="10800000">
          <a:off x="4828910" y="3054861"/>
          <a:ext cx="509760" cy="304697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87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12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81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12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66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46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5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1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2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3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261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59EB-3408-4DBB-89C4-365D21D7B14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CC5C4-4A96-4998-ADC1-BC08F3570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24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558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762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Игры, </a:t>
            </a:r>
            <a:b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развитие самосознания детей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9" t="-796"/>
          <a:stretch/>
        </p:blipFill>
        <p:spPr>
          <a:xfrm>
            <a:off x="0" y="-54591"/>
            <a:ext cx="12192000" cy="691259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012" y="1"/>
            <a:ext cx="9389660" cy="53499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САМОСОЗНАИЕ ЛИЧНОСТИ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совокупность представлений человека о самом себе (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– концепция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отношение к себе (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9" t="-796"/>
          <a:stretch/>
        </p:blipFill>
        <p:spPr>
          <a:xfrm>
            <a:off x="0" y="-54591"/>
            <a:ext cx="12192000" cy="691259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012" y="232012"/>
            <a:ext cx="8816454" cy="511791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74638098"/>
              </p:ext>
            </p:extLst>
          </p:nvPr>
        </p:nvGraphicFramePr>
        <p:xfrm>
          <a:off x="0" y="232012"/>
          <a:ext cx="10167582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7505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63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Игры,  направленные на развитие самосознания детей</vt:lpstr>
      <vt:lpstr>САМОСОЗНАИЕ ЛИЧНОСТИ   – это совокупность представлений человека о самом себе (Я – концепция) и отношение к себе (самооценка)</vt:lpstr>
      <vt:lpstr>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</cp:revision>
  <dcterms:created xsi:type="dcterms:W3CDTF">2019-03-11T08:11:13Z</dcterms:created>
  <dcterms:modified xsi:type="dcterms:W3CDTF">2019-05-13T10:32:48Z</dcterms:modified>
</cp:coreProperties>
</file>