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7DDD64-8EA2-45AB-9073-571FFF7984E7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C5AA30-76AD-4574-AE95-9DF605640F69}">
      <dgm:prSet phldrT="[Текст]" custT="1"/>
      <dgm:spPr/>
      <dgm:t>
        <a:bodyPr/>
        <a:lstStyle/>
        <a:p>
          <a:pPr algn="ctr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Связная речь</a:t>
          </a:r>
        </a:p>
      </dgm:t>
    </dgm:pt>
    <dgm:pt modelId="{CA4488F6-3EF2-4043-AFEE-063C0F36E5AA}" type="parTrans" cxnId="{A4CC0385-13A1-4AD7-B0BC-DA08334D7BEF}">
      <dgm:prSet/>
      <dgm:spPr/>
      <dgm:t>
        <a:bodyPr/>
        <a:lstStyle/>
        <a:p>
          <a:endParaRPr lang="ru-RU"/>
        </a:p>
      </dgm:t>
    </dgm:pt>
    <dgm:pt modelId="{30C18627-4DF7-4FD5-A3B5-F505756C9CBE}" type="sibTrans" cxnId="{A4CC0385-13A1-4AD7-B0BC-DA08334D7BEF}">
      <dgm:prSet/>
      <dgm:spPr/>
      <dgm:t>
        <a:bodyPr/>
        <a:lstStyle/>
        <a:p>
          <a:endParaRPr lang="ru-RU"/>
        </a:p>
      </dgm:t>
    </dgm:pt>
    <dgm:pt modelId="{CCAD28A9-ED35-45C8-9565-E9E156D9FEE1}">
      <dgm:prSet phldrT="[Текст]" custT="1"/>
      <dgm:spPr/>
      <dgm:t>
        <a:bodyPr/>
        <a:lstStyle/>
        <a:p>
          <a:pPr algn="ctr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Логическое мышление</a:t>
          </a:r>
        </a:p>
      </dgm:t>
    </dgm:pt>
    <dgm:pt modelId="{D4356977-B31B-472A-AADA-E2B0C9865886}" type="parTrans" cxnId="{D85148F5-F305-46B2-8A93-6C25662DE37E}">
      <dgm:prSet/>
      <dgm:spPr/>
      <dgm:t>
        <a:bodyPr/>
        <a:lstStyle/>
        <a:p>
          <a:endParaRPr lang="ru-RU"/>
        </a:p>
      </dgm:t>
    </dgm:pt>
    <dgm:pt modelId="{B6ECB006-45C6-40B9-AEF3-3AA928F831DB}" type="sibTrans" cxnId="{D85148F5-F305-46B2-8A93-6C25662DE37E}">
      <dgm:prSet/>
      <dgm:spPr/>
      <dgm:t>
        <a:bodyPr/>
        <a:lstStyle/>
        <a:p>
          <a:endParaRPr lang="ru-RU"/>
        </a:p>
      </dgm:t>
    </dgm:pt>
    <dgm:pt modelId="{3AE8AA5E-C0E3-4BC5-A1CF-ECCC74297A6A}">
      <dgm:prSet phldrT="[Текст]" custT="1"/>
      <dgm:spPr/>
      <dgm:t>
        <a:bodyPr/>
        <a:lstStyle/>
        <a:p>
          <a:pPr algn="ctr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Память</a:t>
          </a:r>
        </a:p>
      </dgm:t>
    </dgm:pt>
    <dgm:pt modelId="{BBB1DEF5-38D9-4FC3-815E-B119230AEF4E}" type="parTrans" cxnId="{7C794D72-4FD3-4778-AF8C-E0AD97634FE4}">
      <dgm:prSet/>
      <dgm:spPr/>
      <dgm:t>
        <a:bodyPr/>
        <a:lstStyle/>
        <a:p>
          <a:endParaRPr lang="ru-RU"/>
        </a:p>
      </dgm:t>
    </dgm:pt>
    <dgm:pt modelId="{46B407D6-DE76-4803-AFC7-176A6FE95219}" type="sibTrans" cxnId="{7C794D72-4FD3-4778-AF8C-E0AD97634FE4}">
      <dgm:prSet/>
      <dgm:spPr/>
      <dgm:t>
        <a:bodyPr/>
        <a:lstStyle/>
        <a:p>
          <a:endParaRPr lang="ru-RU"/>
        </a:p>
      </dgm:t>
    </dgm:pt>
    <dgm:pt modelId="{E41D9D5E-9CDA-4924-B13F-350B38AD7849}" type="pres">
      <dgm:prSet presAssocID="{727DDD64-8EA2-45AB-9073-571FFF7984E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C973C7-D492-40EE-BBEF-571A99B56256}" type="pres">
      <dgm:prSet presAssocID="{3EC5AA30-76AD-4574-AE95-9DF605640F69}" presName="composite" presStyleCnt="0"/>
      <dgm:spPr/>
    </dgm:pt>
    <dgm:pt modelId="{3FB74636-F8EC-41C6-BFA7-7DF50B2B2EF2}" type="pres">
      <dgm:prSet presAssocID="{3EC5AA30-76AD-4574-AE95-9DF605640F69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DBA3B-7F9A-4BDC-9006-9421B5BA7A81}" type="pres">
      <dgm:prSet presAssocID="{3EC5AA30-76AD-4574-AE95-9DF605640F69}" presName="rect2" presStyleLbl="fgImgPlace1" presStyleIdx="0" presStyleCnt="3"/>
      <dgm:spPr>
        <a:solidFill>
          <a:schemeClr val="accent2"/>
        </a:solidFill>
        <a:ln>
          <a:solidFill>
            <a:srgbClr val="C00000"/>
          </a:solidFill>
        </a:ln>
      </dgm:spPr>
    </dgm:pt>
    <dgm:pt modelId="{79E0076B-703A-4D67-9C00-8067BD630A41}" type="pres">
      <dgm:prSet presAssocID="{30C18627-4DF7-4FD5-A3B5-F505756C9CBE}" presName="sibTrans" presStyleCnt="0"/>
      <dgm:spPr/>
    </dgm:pt>
    <dgm:pt modelId="{8F052407-E72C-4D5E-AB16-5A971F97ACF7}" type="pres">
      <dgm:prSet presAssocID="{CCAD28A9-ED35-45C8-9565-E9E156D9FEE1}" presName="composite" presStyleCnt="0"/>
      <dgm:spPr/>
    </dgm:pt>
    <dgm:pt modelId="{8D160D9E-304E-4D45-A594-1CD4AB524761}" type="pres">
      <dgm:prSet presAssocID="{CCAD28A9-ED35-45C8-9565-E9E156D9FEE1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408D5-307B-487E-8AD5-1323B53EB56D}" type="pres">
      <dgm:prSet presAssocID="{CCAD28A9-ED35-45C8-9565-E9E156D9FEE1}" presName="rect2" presStyleLbl="fgImgPlace1" presStyleIdx="1" presStyleCnt="3"/>
      <dgm:spPr>
        <a:solidFill>
          <a:schemeClr val="accent3"/>
        </a:solidFill>
        <a:ln>
          <a:solidFill>
            <a:schemeClr val="accent3">
              <a:lumMod val="50000"/>
            </a:schemeClr>
          </a:solidFill>
        </a:ln>
      </dgm:spPr>
    </dgm:pt>
    <dgm:pt modelId="{C267048F-489F-483B-BA97-11E793D673F9}" type="pres">
      <dgm:prSet presAssocID="{B6ECB006-45C6-40B9-AEF3-3AA928F831DB}" presName="sibTrans" presStyleCnt="0"/>
      <dgm:spPr/>
    </dgm:pt>
    <dgm:pt modelId="{AFCE38E6-86CA-4919-9C19-8E8DAD13CBCA}" type="pres">
      <dgm:prSet presAssocID="{3AE8AA5E-C0E3-4BC5-A1CF-ECCC74297A6A}" presName="composite" presStyleCnt="0"/>
      <dgm:spPr/>
    </dgm:pt>
    <dgm:pt modelId="{517FA566-0CDE-47B5-ACB2-E8B145852FA7}" type="pres">
      <dgm:prSet presAssocID="{3AE8AA5E-C0E3-4BC5-A1CF-ECCC74297A6A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7D8D3-70B4-47D0-AB7A-E9F0A9842238}" type="pres">
      <dgm:prSet presAssocID="{3AE8AA5E-C0E3-4BC5-A1CF-ECCC74297A6A}" presName="rect2" presStyleLbl="fgImgPlace1" presStyleIdx="2" presStyleCnt="3"/>
      <dgm:spPr>
        <a:solidFill>
          <a:schemeClr val="accent4"/>
        </a:solidFill>
        <a:ln>
          <a:solidFill>
            <a:srgbClr val="002060"/>
          </a:solidFill>
        </a:ln>
      </dgm:spPr>
    </dgm:pt>
  </dgm:ptLst>
  <dgm:cxnLst>
    <dgm:cxn modelId="{A4CC0385-13A1-4AD7-B0BC-DA08334D7BEF}" srcId="{727DDD64-8EA2-45AB-9073-571FFF7984E7}" destId="{3EC5AA30-76AD-4574-AE95-9DF605640F69}" srcOrd="0" destOrd="0" parTransId="{CA4488F6-3EF2-4043-AFEE-063C0F36E5AA}" sibTransId="{30C18627-4DF7-4FD5-A3B5-F505756C9CBE}"/>
    <dgm:cxn modelId="{1BFED12C-CC09-46BF-8F53-E5D93626B219}" type="presOf" srcId="{727DDD64-8EA2-45AB-9073-571FFF7984E7}" destId="{E41D9D5E-9CDA-4924-B13F-350B38AD7849}" srcOrd="0" destOrd="0" presId="urn:microsoft.com/office/officeart/2008/layout/PictureStrips"/>
    <dgm:cxn modelId="{616E2657-EB4D-4335-8428-6287B98C495E}" type="presOf" srcId="{3EC5AA30-76AD-4574-AE95-9DF605640F69}" destId="{3FB74636-F8EC-41C6-BFA7-7DF50B2B2EF2}" srcOrd="0" destOrd="0" presId="urn:microsoft.com/office/officeart/2008/layout/PictureStrips"/>
    <dgm:cxn modelId="{AC8B57AF-2798-4EA9-AA4C-6A6B3409E444}" type="presOf" srcId="{CCAD28A9-ED35-45C8-9565-E9E156D9FEE1}" destId="{8D160D9E-304E-4D45-A594-1CD4AB524761}" srcOrd="0" destOrd="0" presId="urn:microsoft.com/office/officeart/2008/layout/PictureStrips"/>
    <dgm:cxn modelId="{7C794D72-4FD3-4778-AF8C-E0AD97634FE4}" srcId="{727DDD64-8EA2-45AB-9073-571FFF7984E7}" destId="{3AE8AA5E-C0E3-4BC5-A1CF-ECCC74297A6A}" srcOrd="2" destOrd="0" parTransId="{BBB1DEF5-38D9-4FC3-815E-B119230AEF4E}" sibTransId="{46B407D6-DE76-4803-AFC7-176A6FE95219}"/>
    <dgm:cxn modelId="{C0967492-D5CE-4D40-9B3B-25C1CE58AF3D}" type="presOf" srcId="{3AE8AA5E-C0E3-4BC5-A1CF-ECCC74297A6A}" destId="{517FA566-0CDE-47B5-ACB2-E8B145852FA7}" srcOrd="0" destOrd="0" presId="urn:microsoft.com/office/officeart/2008/layout/PictureStrips"/>
    <dgm:cxn modelId="{D85148F5-F305-46B2-8A93-6C25662DE37E}" srcId="{727DDD64-8EA2-45AB-9073-571FFF7984E7}" destId="{CCAD28A9-ED35-45C8-9565-E9E156D9FEE1}" srcOrd="1" destOrd="0" parTransId="{D4356977-B31B-472A-AADA-E2B0C9865886}" sibTransId="{B6ECB006-45C6-40B9-AEF3-3AA928F831DB}"/>
    <dgm:cxn modelId="{74E2FFC8-3897-49E2-8820-B053F78EBEB4}" type="presParOf" srcId="{E41D9D5E-9CDA-4924-B13F-350B38AD7849}" destId="{D9C973C7-D492-40EE-BBEF-571A99B56256}" srcOrd="0" destOrd="0" presId="urn:microsoft.com/office/officeart/2008/layout/PictureStrips"/>
    <dgm:cxn modelId="{B45158CE-27FA-4369-AF72-AE131F06CDC8}" type="presParOf" srcId="{D9C973C7-D492-40EE-BBEF-571A99B56256}" destId="{3FB74636-F8EC-41C6-BFA7-7DF50B2B2EF2}" srcOrd="0" destOrd="0" presId="urn:microsoft.com/office/officeart/2008/layout/PictureStrips"/>
    <dgm:cxn modelId="{414A4A30-F57E-4DC4-AE99-79C5AC94BFAE}" type="presParOf" srcId="{D9C973C7-D492-40EE-BBEF-571A99B56256}" destId="{6FBDBA3B-7F9A-4BDC-9006-9421B5BA7A81}" srcOrd="1" destOrd="0" presId="urn:microsoft.com/office/officeart/2008/layout/PictureStrips"/>
    <dgm:cxn modelId="{F95B050E-5DC1-48D3-A663-7965F86C6EE0}" type="presParOf" srcId="{E41D9D5E-9CDA-4924-B13F-350B38AD7849}" destId="{79E0076B-703A-4D67-9C00-8067BD630A41}" srcOrd="1" destOrd="0" presId="urn:microsoft.com/office/officeart/2008/layout/PictureStrips"/>
    <dgm:cxn modelId="{A64D6063-61BE-46D8-9E64-A29E6A46B751}" type="presParOf" srcId="{E41D9D5E-9CDA-4924-B13F-350B38AD7849}" destId="{8F052407-E72C-4D5E-AB16-5A971F97ACF7}" srcOrd="2" destOrd="0" presId="urn:microsoft.com/office/officeart/2008/layout/PictureStrips"/>
    <dgm:cxn modelId="{D748634B-8677-4C8A-9464-C9F61A28444D}" type="presParOf" srcId="{8F052407-E72C-4D5E-AB16-5A971F97ACF7}" destId="{8D160D9E-304E-4D45-A594-1CD4AB524761}" srcOrd="0" destOrd="0" presId="urn:microsoft.com/office/officeart/2008/layout/PictureStrips"/>
    <dgm:cxn modelId="{B8415CBD-1A78-4246-A8FD-C96483342B29}" type="presParOf" srcId="{8F052407-E72C-4D5E-AB16-5A971F97ACF7}" destId="{029408D5-307B-487E-8AD5-1323B53EB56D}" srcOrd="1" destOrd="0" presId="urn:microsoft.com/office/officeart/2008/layout/PictureStrips"/>
    <dgm:cxn modelId="{0E05BF57-7C9B-44ED-8D30-D925EC173F7A}" type="presParOf" srcId="{E41D9D5E-9CDA-4924-B13F-350B38AD7849}" destId="{C267048F-489F-483B-BA97-11E793D673F9}" srcOrd="3" destOrd="0" presId="urn:microsoft.com/office/officeart/2008/layout/PictureStrips"/>
    <dgm:cxn modelId="{CEF19BCC-5A19-4ABB-8B5A-5EE91B6DE0D8}" type="presParOf" srcId="{E41D9D5E-9CDA-4924-B13F-350B38AD7849}" destId="{AFCE38E6-86CA-4919-9C19-8E8DAD13CBCA}" srcOrd="4" destOrd="0" presId="urn:microsoft.com/office/officeart/2008/layout/PictureStrips"/>
    <dgm:cxn modelId="{4365959C-28FC-4147-8B31-45A2955916F0}" type="presParOf" srcId="{AFCE38E6-86CA-4919-9C19-8E8DAD13CBCA}" destId="{517FA566-0CDE-47B5-ACB2-E8B145852FA7}" srcOrd="0" destOrd="0" presId="urn:microsoft.com/office/officeart/2008/layout/PictureStrips"/>
    <dgm:cxn modelId="{6B2DEA53-FF47-4542-9EE9-63E4CA682A16}" type="presParOf" srcId="{AFCE38E6-86CA-4919-9C19-8E8DAD13CBCA}" destId="{A2C7D8D3-70B4-47D0-AB7A-E9F0A984223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74636-F8EC-41C6-BFA7-7DF50B2B2EF2}">
      <dsp:nvSpPr>
        <dsp:cNvPr id="0" name=""/>
        <dsp:cNvSpPr/>
      </dsp:nvSpPr>
      <dsp:spPr>
        <a:xfrm>
          <a:off x="152076" y="772416"/>
          <a:ext cx="3599626" cy="11248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921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Связная речь</a:t>
          </a:r>
        </a:p>
      </dsp:txBody>
      <dsp:txXfrm>
        <a:off x="152076" y="772416"/>
        <a:ext cx="3599626" cy="1124883"/>
      </dsp:txXfrm>
    </dsp:sp>
    <dsp:sp modelId="{6FBDBA3B-7F9A-4BDC-9006-9421B5BA7A81}">
      <dsp:nvSpPr>
        <dsp:cNvPr id="0" name=""/>
        <dsp:cNvSpPr/>
      </dsp:nvSpPr>
      <dsp:spPr>
        <a:xfrm>
          <a:off x="2092" y="609933"/>
          <a:ext cx="787418" cy="1181127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60D9E-304E-4D45-A594-1CD4AB524761}">
      <dsp:nvSpPr>
        <dsp:cNvPr id="0" name=""/>
        <dsp:cNvSpPr/>
      </dsp:nvSpPr>
      <dsp:spPr>
        <a:xfrm>
          <a:off x="4092873" y="772416"/>
          <a:ext cx="3599626" cy="11248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921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Логическое мышление</a:t>
          </a:r>
        </a:p>
      </dsp:txBody>
      <dsp:txXfrm>
        <a:off x="4092873" y="772416"/>
        <a:ext cx="3599626" cy="1124883"/>
      </dsp:txXfrm>
    </dsp:sp>
    <dsp:sp modelId="{029408D5-307B-487E-8AD5-1323B53EB56D}">
      <dsp:nvSpPr>
        <dsp:cNvPr id="0" name=""/>
        <dsp:cNvSpPr/>
      </dsp:nvSpPr>
      <dsp:spPr>
        <a:xfrm>
          <a:off x="3942889" y="609933"/>
          <a:ext cx="787418" cy="1181127"/>
        </a:xfrm>
        <a:prstGeom prst="rect">
          <a:avLst/>
        </a:prstGeom>
        <a:solidFill>
          <a:schemeClr val="accent3"/>
        </a:solidFill>
        <a:ln w="15875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FA566-0CDE-47B5-ACB2-E8B145852FA7}">
      <dsp:nvSpPr>
        <dsp:cNvPr id="0" name=""/>
        <dsp:cNvSpPr/>
      </dsp:nvSpPr>
      <dsp:spPr>
        <a:xfrm>
          <a:off x="2122475" y="2188519"/>
          <a:ext cx="3599626" cy="11248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921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Память</a:t>
          </a:r>
        </a:p>
      </dsp:txBody>
      <dsp:txXfrm>
        <a:off x="2122475" y="2188519"/>
        <a:ext cx="3599626" cy="1124883"/>
      </dsp:txXfrm>
    </dsp:sp>
    <dsp:sp modelId="{A2C7D8D3-70B4-47D0-AB7A-E9F0A9842238}">
      <dsp:nvSpPr>
        <dsp:cNvPr id="0" name=""/>
        <dsp:cNvSpPr/>
      </dsp:nvSpPr>
      <dsp:spPr>
        <a:xfrm>
          <a:off x="1972490" y="2026036"/>
          <a:ext cx="787418" cy="1181127"/>
        </a:xfrm>
        <a:prstGeom prst="rect">
          <a:avLst/>
        </a:prstGeom>
        <a:solidFill>
          <a:schemeClr val="accent4"/>
        </a:solidFill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30D7AA-3748-4036-8F4D-37CE872577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Самодельные игры для развития мелкой моторики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35438" y="4805464"/>
            <a:ext cx="3015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 воспитатель, ассистент Пахтунова Феодора Андреевна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11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BE5743-4491-40CA-8CCB-4344AAC61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1052874"/>
            <a:ext cx="9603275" cy="104923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Моторика - это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EFBD65-0960-4C56-86D8-95B958337CB2}"/>
              </a:ext>
            </a:extLst>
          </p:cNvPr>
          <p:cNvSpPr txBox="1"/>
          <p:nvPr/>
        </p:nvSpPr>
        <p:spPr>
          <a:xfrm>
            <a:off x="1481558" y="2102109"/>
            <a:ext cx="9603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Моторика (лат.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motus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движение) — двигательная активность организма или отдельных органов.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D1D763-45DE-4CC9-88EC-832BF3D9D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637" y="2827673"/>
            <a:ext cx="381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8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BFE5DF-F049-409F-ADC9-82E3414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312" y="1165762"/>
            <a:ext cx="9603275" cy="104923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обеспечивает мелкая моторика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CD0472AA-99C8-4C20-BD33-14029FAFF4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7105960"/>
              </p:ext>
            </p:extLst>
          </p:nvPr>
        </p:nvGraphicFramePr>
        <p:xfrm>
          <a:off x="2361236" y="1948779"/>
          <a:ext cx="7694592" cy="392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257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1CE21E-65DD-47D0-9424-2E42FDE3A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56074"/>
            <a:ext cx="9603275" cy="104923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для развития мелкой моторики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065181-9D0F-46B1-B98C-9E7CA8F4302F}"/>
              </a:ext>
            </a:extLst>
          </p:cNvPr>
          <p:cNvSpPr txBox="1"/>
          <p:nvPr/>
        </p:nvSpPr>
        <p:spPr>
          <a:xfrm>
            <a:off x="1451579" y="2534856"/>
            <a:ext cx="96032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Игры-шнуровки</a:t>
            </a:r>
          </a:p>
          <a:p>
            <a:pPr marL="457200" indent="-457200" algn="just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Деревянная пирамидка</a:t>
            </a:r>
          </a:p>
          <a:p>
            <a:pPr marL="457200" indent="-457200" algn="just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Кубики</a:t>
            </a:r>
          </a:p>
          <a:p>
            <a:pPr marL="457200" indent="-457200" algn="just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</a:t>
            </a:r>
          </a:p>
          <a:p>
            <a:pPr marL="457200" indent="-457200" algn="just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</a:p>
          <a:p>
            <a:pPr marL="457200" indent="-457200" algn="just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Нанизывание бусин</a:t>
            </a:r>
          </a:p>
          <a:p>
            <a:pPr marL="457200" indent="-457200" algn="just">
              <a:buAutoNum type="arabicParenR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Рамки и вкладыши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A819845-971A-47F4-B5D3-737D1B03F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687" y="2152392"/>
            <a:ext cx="1706597" cy="233729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FCBCFCB-77D3-465D-9698-4C263795C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538" y="4719235"/>
            <a:ext cx="2333320" cy="19733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1457F2C-8B33-40EB-BABF-8D85E14BF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829" y="4719235"/>
            <a:ext cx="2289573" cy="19624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7A27D96-EF8F-4397-875C-5DF6118A2D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418" y="3473576"/>
            <a:ext cx="2076192" cy="20761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F437A57-37CC-4549-AC9F-3191654F8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002" y="2152392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9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88873F-FE37-4A05-B12B-40EE525E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создания игр в домашних условиях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0FFA9E-A63C-4CA0-9711-F704326F0C88}"/>
              </a:ext>
            </a:extLst>
          </p:cNvPr>
          <p:cNvSpPr txBox="1"/>
          <p:nvPr/>
        </p:nvSpPr>
        <p:spPr>
          <a:xfrm>
            <a:off x="1348438" y="2145983"/>
            <a:ext cx="9706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Картонная коробка, манка, гуашь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Деревянная доска, мягкая ткань, клей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пуговицы, кусочки плотной ткани с отверстием для пуговиц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Вырезанные из картона и обтянутые тканью части тела бабочки, обшитые цветной тесьмой, целая фигурка бабочки, выполненная из этих же частей (части соединяются с помощью липучек)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Разрезная картинка в виде домика (из 4 и более частей)</a:t>
            </a:r>
          </a:p>
        </p:txBody>
      </p:sp>
    </p:spTree>
    <p:extLst>
      <p:ext uri="{BB962C8B-B14F-4D97-AF65-F5344CB8AC3E}">
        <p14:creationId xmlns:p14="http://schemas.microsoft.com/office/powerpoint/2010/main" val="32816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540" y="2552274"/>
            <a:ext cx="5600778" cy="3318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58" y="528034"/>
            <a:ext cx="5530439" cy="368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830" y="2362919"/>
            <a:ext cx="5547691" cy="4153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26" y="390881"/>
            <a:ext cx="6195050" cy="383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122016-F777-48DE-9B5D-5EA258D2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023" y="1120608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28320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205</TotalTime>
  <Words>71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Gill Sans MT</vt:lpstr>
      <vt:lpstr>Times New Roman</vt:lpstr>
      <vt:lpstr>Галерея</vt:lpstr>
      <vt:lpstr>Самодельные игры для развития мелкой моторики</vt:lpstr>
      <vt:lpstr>Моторика - это</vt:lpstr>
      <vt:lpstr>Что обеспечивает мелкая моторика</vt:lpstr>
      <vt:lpstr>Игры для развития мелкой моторики</vt:lpstr>
      <vt:lpstr>Материалы для создания игр в домашних условиях</vt:lpstr>
      <vt:lpstr>Презентация PowerPoint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Самодельные игры для развития мелкой моторики</dc:title>
  <dc:creator>Феодора</dc:creator>
  <cp:lastModifiedBy>Пользователь Windows</cp:lastModifiedBy>
  <cp:revision>10</cp:revision>
  <dcterms:created xsi:type="dcterms:W3CDTF">2018-10-18T11:00:53Z</dcterms:created>
  <dcterms:modified xsi:type="dcterms:W3CDTF">2018-11-02T11:37:44Z</dcterms:modified>
</cp:coreProperties>
</file>