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56" r:id="rId2"/>
    <p:sldId id="285" r:id="rId3"/>
    <p:sldId id="298" r:id="rId4"/>
    <p:sldId id="300" r:id="rId5"/>
    <p:sldId id="286" r:id="rId6"/>
    <p:sldId id="292" r:id="rId7"/>
    <p:sldId id="293" r:id="rId8"/>
    <p:sldId id="294" r:id="rId9"/>
    <p:sldId id="287" r:id="rId10"/>
    <p:sldId id="291" r:id="rId11"/>
    <p:sldId id="288" r:id="rId12"/>
    <p:sldId id="289" r:id="rId13"/>
    <p:sldId id="299" r:id="rId14"/>
    <p:sldId id="295" r:id="rId15"/>
    <p:sldId id="296" r:id="rId16"/>
    <p:sldId id="297" r:id="rId17"/>
    <p:sldId id="280" r:id="rId18"/>
    <p:sldId id="272" r:id="rId19"/>
    <p:sldId id="273" r:id="rId20"/>
    <p:sldId id="257" r:id="rId21"/>
    <p:sldId id="274" r:id="rId22"/>
    <p:sldId id="281" r:id="rId23"/>
    <p:sldId id="261" r:id="rId24"/>
    <p:sldId id="275" r:id="rId25"/>
    <p:sldId id="264" r:id="rId26"/>
    <p:sldId id="265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explosion val="1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Полная</c:v>
                </c:pt>
                <c:pt idx="1">
                  <c:v>Неполная</c:v>
                </c:pt>
                <c:pt idx="2">
                  <c:v>Многодетная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0.85200000000000065</c:v>
                </c:pt>
                <c:pt idx="1">
                  <c:v>6.2000000000000083E-2</c:v>
                </c:pt>
                <c:pt idx="2">
                  <c:v>8.6000000000000063E-2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60629921259983"/>
          <c:y val="0.21940351206099276"/>
          <c:w val="0.33150481189851377"/>
          <c:h val="0.4544072615923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образовательный</a:t>
            </a:r>
            <a:r>
              <a:rPr lang="ru-RU" baseline="0"/>
              <a:t> уровень педагогов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 ПЕДАГОГОВ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 (5)</c:v>
                </c:pt>
                <c:pt idx="1">
                  <c:v>СРЕДНЕЕ ПРОФЕССИОНАЛЬНОЕ (13)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0.27700000000000002</c:v>
                </c:pt>
                <c:pt idx="1">
                  <c:v>0.72200000000000064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004334555900381"/>
          <c:y val="0.26916743515168712"/>
          <c:w val="0.48158318158112978"/>
          <c:h val="0.4544072615923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СТАЖ</a:t>
            </a:r>
            <a:r>
              <a:rPr lang="ru-RU" baseline="0"/>
              <a:t> ПЕДАГОГОВ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 5 ЛЕТ (12)</c:v>
                </c:pt>
                <c:pt idx="1">
                  <c:v>10-15 ЛЕТ (3)</c:v>
                </c:pt>
                <c:pt idx="2">
                  <c:v>СВЫШЕ 20 ЛЕТ (3) 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0.66600000000000148</c:v>
                </c:pt>
                <c:pt idx="1">
                  <c:v>0.16600000000000001</c:v>
                </c:pt>
                <c:pt idx="2">
                  <c:v>0.16600000000000001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60629921259983"/>
          <c:y val="0.21940351206099276"/>
          <c:w val="0.33150481189851377"/>
          <c:h val="0.4544072615923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34727690288714"/>
          <c:y val="0.16617079115110611"/>
          <c:w val="0.46093740886555845"/>
          <c:h val="0.790178415198100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Низкий 4%</c:v>
                </c:pt>
                <c:pt idx="1">
                  <c:v>Высокий</c:v>
                </c:pt>
                <c:pt idx="2">
                  <c:v>Достаточный 44%</c:v>
                </c:pt>
                <c:pt idx="3">
                  <c:v>Допустимый 52%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44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407963442658414"/>
          <c:y val="0.41460720761042064"/>
          <c:w val="0.3259203655734158"/>
          <c:h val="0.3702789369946016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6E1E0-356D-4FF4-A1B2-FDB3DBCAE4F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402A-8935-498C-B7AB-9A4ED3CE3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1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402A-8935-498C-B7AB-9A4ED3CE30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4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освоения основной общеобразовательной программы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388324" cy="35810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 4 «Фантазеры»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Кашеварова Н.И.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Кременецкая К.А.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Фото детский сад\IMG_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9221"/>
              </p:ext>
            </p:extLst>
          </p:nvPr>
        </p:nvGraphicFramePr>
        <p:xfrm>
          <a:off x="635701" y="1978819"/>
          <a:ext cx="7776863" cy="37174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3606"/>
                <a:gridCol w="1944419"/>
                <a:gridCol w="1944419"/>
                <a:gridCol w="1944419"/>
              </a:tblGrid>
              <a:tr h="1754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психодиагностики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развития (%)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уровень развития (%)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развития (%)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3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(2015г)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3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(2016г)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" y="1124744"/>
            <a:ext cx="889248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01524"/>
            <a:ext cx="7158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Психологический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микроклимат 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логопеда – дефектолога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Соповой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Ю.Н.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психолого-медико-педагогическая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комиссия.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Зубова Нина Алексеевна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85" y="2210513"/>
            <a:ext cx="4572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упражнения;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ОРУ;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Ходьба;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равновесии;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Катание, броски, ловля, ползание;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G:\Ф на през\IMG_1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6" y="3347089"/>
            <a:ext cx="4645024" cy="3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овладения двигательными навыками и уровня освоения программы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2-ая младшая группа «Капелька»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2015-2016 у.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3627736"/>
              </p:ext>
            </p:extLst>
          </p:nvPr>
        </p:nvGraphicFramePr>
        <p:xfrm>
          <a:off x="971600" y="2420888"/>
          <a:ext cx="6840760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0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764704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«Музыка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занятия;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праздники;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театрализованные представления;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досуги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деятельность вне занятий.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572" y="404664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 в детском саду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(слушание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музыкальных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инструментах;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музыкальное творчество.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Елена\Desktop\DSC_062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54401"/>
            <a:ext cx="4038600" cy="3003599"/>
          </a:xfrm>
          <a:prstGeom prst="rect">
            <a:avLst/>
          </a:prstGeom>
          <a:noFill/>
        </p:spPr>
      </p:pic>
      <p:pic>
        <p:nvPicPr>
          <p:cNvPr id="5" name="Picture 3" descr="C:\Users\Елена\Desktop\IMG_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27" y="3786190"/>
            <a:ext cx="4038600" cy="26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5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125113" cy="9244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6946931" cy="27898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три музыкальных жанра: песню, танец, марш. Узнавать знакомые песни, пьесы.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характер музыки (веселый, бодрый, спокойный).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Елена\Desktop\IMG_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263" y="3140968"/>
            <a:ext cx="4607694" cy="3606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16832"/>
            <a:ext cx="61926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Закрепление представлений о свойствах предметов: цвет, форма, размер.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Валера\Desktop\otkrytoe-zanyatie-po-formirovaniyu-elementarnyx-matematicheskix-predstavlenij-znakomstvo-s-konusom-starshaya-gruppa-s-zaderzhkoj-razvit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00372"/>
            <a:ext cx="3940473" cy="32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р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000372"/>
            <a:ext cx="3656834" cy="32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юбовь\Desktop\ИНКЛЮЗИЯ\ПОЛИНА  ИСТАН\DSC_06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39" y="548680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sp>
        <p:nvSpPr>
          <p:cNvPr id="3" name="Прямоугольник 2"/>
          <p:cNvSpPr/>
          <p:nvPr/>
        </p:nvSpPr>
        <p:spPr>
          <a:xfrm>
            <a:off x="2627784" y="1263492"/>
            <a:ext cx="371562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 развитие познавательно- речевой активности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заведующей Н.В. Новиковой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  к Договору об образовании;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оказании услуг по присмотру и уходу за воспитанниками;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ДОУ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Ds5-ros.edu.yar.ru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Предварительное комплектование на 01.09.2016;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ДОУ за 2014-2015 г.г. (воспитанники, педагоги, родители)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5113" cy="9244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1124744"/>
            <a:ext cx="7812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Способствовать развитию познавательной активности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  <a:endParaRPr lang="ru-RU" sz="2800" dirty="0"/>
          </a:p>
        </p:txBody>
      </p:sp>
      <p:pic>
        <p:nvPicPr>
          <p:cNvPr id="4" name="Picture 5" descr="C:\Users\Валера\Desktop\Фото детский сад\IMG_0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0784" y="2119313"/>
            <a:ext cx="2701794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4325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Чтение художественной литературы.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71679"/>
            <a:ext cx="764386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продолжать воспитывать у дошкольников умение слушать сказку, следить за развитием действия, сопереживать героям произведения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художественных произведений через театрализованное представление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3531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Рассматриваем иллюстрации сказок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Валера\Desktop\Фото детский сад\IMG_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834" y="2119313"/>
            <a:ext cx="3573694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sp>
        <p:nvSpPr>
          <p:cNvPr id="4" name="Прямоугольник 3"/>
          <p:cNvSpPr/>
          <p:nvPr/>
        </p:nvSpPr>
        <p:spPr>
          <a:xfrm>
            <a:off x="1928794" y="101975"/>
            <a:ext cx="52864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00108"/>
            <a:ext cx="774608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изучение интересов, возможностей детей в рисовании; развивать фантазию, воображение, формировать эмоциональное отношение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  <p:sp>
        <p:nvSpPr>
          <p:cNvPr id="4" name="Прямоугольник 3"/>
          <p:cNvSpPr/>
          <p:nvPr/>
        </p:nvSpPr>
        <p:spPr>
          <a:xfrm>
            <a:off x="2061708" y="19140"/>
            <a:ext cx="5400600" cy="59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6732" y="819072"/>
            <a:ext cx="54006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 учить экспериментировать и самостоятельно открывать конструктивные свойства строительного материала. Развивать воображение.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1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" y="993304"/>
            <a:ext cx="9144713" cy="51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учебного года, в детский сад зачислено 166 воспитанников, принят 41 сотрудник, в том числе 18 педагогических работников.</a:t>
            </a:r>
          </a:p>
          <a:p>
            <a:pPr marL="0" indent="0">
              <a:buNone/>
            </a:pP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2014-2015 учебный год в копилку детского сада были положены </a:t>
            </a:r>
            <a:r>
              <a:rPr lang="ru-RU" sz="6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Благодарственных письма Международного значения;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Диплома победителя Всероссийских конкурсов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Благодарности областного уровня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Дипломов  призеров районных и муниципальных конкурсов;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Благодарственных  писем муниципального уровня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Грамота победителя Всероссийского конкурса;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Дипломов (за 1, 2 и 3 место) в районных  и муниципальных конкурсах;</a:t>
            </a:r>
          </a:p>
          <a:p>
            <a:pPr marL="0" indent="0">
              <a:buNone/>
            </a:pPr>
            <a:r>
              <a:rPr lang="ru-RU" sz="6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Благодарственных писем Всероссийского и муниципального значения.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старшего воспитателя </a:t>
            </a:r>
            <a:r>
              <a:rPr lang="ru-RU" dirty="0" err="1" smtClean="0"/>
              <a:t>Моториной</a:t>
            </a:r>
            <a:r>
              <a:rPr lang="ru-RU" dirty="0" smtClean="0"/>
              <a:t> А.А.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Социометрия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семей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145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родителей</a:t>
            </a: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FontTx/>
              <a:buNone/>
            </a:pPr>
            <a:endParaRPr lang="en-US" sz="24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35045"/>
              </p:ext>
            </p:extLst>
          </p:nvPr>
        </p:nvGraphicFramePr>
        <p:xfrm>
          <a:off x="611558" y="3501008"/>
          <a:ext cx="7920881" cy="49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600"/>
                <a:gridCol w="1980427"/>
                <a:gridCol w="1980427"/>
                <a:gridCol w="1980427"/>
              </a:tblGrid>
              <a:tr h="25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Полные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Многодетные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Неполные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29407"/>
              </p:ext>
            </p:extLst>
          </p:nvPr>
        </p:nvGraphicFramePr>
        <p:xfrm>
          <a:off x="683568" y="4869160"/>
          <a:ext cx="7848872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501"/>
                <a:gridCol w="1064972"/>
                <a:gridCol w="858165"/>
                <a:gridCol w="1241652"/>
                <a:gridCol w="1600714"/>
                <a:gridCol w="2423868"/>
              </a:tblGrid>
              <a:tr h="11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Служащие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Рабочие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Безработные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домохозяйки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Частные предприниматели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(52)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(190)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(26)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0877865"/>
              </p:ext>
            </p:extLst>
          </p:nvPr>
        </p:nvGraphicFramePr>
        <p:xfrm>
          <a:off x="683568" y="548680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50912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семей:  полная семья - 85,2%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семья  - 6,2 %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многодетная семья – 8,6 %</a:t>
            </a:r>
          </a:p>
        </p:txBody>
      </p:sp>
    </p:spTree>
    <p:extLst>
      <p:ext uri="{BB962C8B-B14F-4D97-AF65-F5344CB8AC3E}">
        <p14:creationId xmlns:p14="http://schemas.microsoft.com/office/powerpoint/2010/main" val="11605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рост коллектива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955045" cy="3061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учреждения обеспечивающий развитие и образование детей на 01.09.2015г. состоит из:  13 воспитателей, инструктор по физической культуре, музыкальный руководитель, учитель-логопед, учитель-дефектолог, педагог-психолог, старший воспитатель.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9778694"/>
              </p:ext>
            </p:extLst>
          </p:nvPr>
        </p:nvGraphicFramePr>
        <p:xfrm>
          <a:off x="755576" y="3789040"/>
          <a:ext cx="63367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9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84295236"/>
              </p:ext>
            </p:extLst>
          </p:nvPr>
        </p:nvGraphicFramePr>
        <p:xfrm>
          <a:off x="755576" y="908721"/>
          <a:ext cx="6726311" cy="357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(СТАЖ  ПЕДАГОГОВ на 01.09.2015г.)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лет  - 12 педагогов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10 -15 лет -  3 педагога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20 лет -  3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1240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Психическое – психологическое развитие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Чубуковой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Р.А.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32855"/>
            <a:ext cx="7272808" cy="3590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.Особенности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психических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процессов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293</TotalTime>
  <Words>496</Words>
  <Application>Microsoft Office PowerPoint</Application>
  <PresentationFormat>Экран (4:3)</PresentationFormat>
  <Paragraphs>145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Промежуточные результаты освоения основной общеобразовательной программы </vt:lpstr>
      <vt:lpstr>Выступление заведующей Н.В. Новиковой</vt:lpstr>
      <vt:lpstr>Презентация PowerPoint</vt:lpstr>
      <vt:lpstr>Результаты</vt:lpstr>
      <vt:lpstr>Выступление старшего воспитателя Моториной А.А.</vt:lpstr>
      <vt:lpstr>Презентация PowerPoint</vt:lpstr>
      <vt:lpstr>Педагогический рост коллектива</vt:lpstr>
      <vt:lpstr>Презентация PowerPoint</vt:lpstr>
      <vt:lpstr>Психическое – психологическое развитие выступление Чубуковой Р.А. </vt:lpstr>
      <vt:lpstr>Презентация PowerPoint</vt:lpstr>
      <vt:lpstr>Выступление логопеда – дефектолога Соповой Ю.Н.</vt:lpstr>
      <vt:lpstr>Зубова Нина Алексеевна Физическое развитие</vt:lpstr>
      <vt:lpstr>Презентация PowerPoint</vt:lpstr>
      <vt:lpstr>Презентация PowerPoint</vt:lpstr>
      <vt:lpstr>Презентация PowerPoint</vt:lpstr>
      <vt:lpstr>Дети могут:</vt:lpstr>
      <vt:lpstr>Формирование элементарных математических представлений</vt:lpstr>
      <vt:lpstr>Формирование элементарных математических представлений</vt:lpstr>
      <vt:lpstr>Речевое развитие</vt:lpstr>
      <vt:lpstr>Познавательно-исследовательская деятельность</vt:lpstr>
      <vt:lpstr>Познавательно-исследовательская деятельность</vt:lpstr>
      <vt:lpstr>Чтение художественной литературы.</vt:lpstr>
      <vt:lpstr>Закрепление художественных произведений через театрализованное представление  </vt:lpstr>
      <vt:lpstr>Рассматриваем иллюстрации сказок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 в группе «Фантазеры» в соответствии с ФГОСТ.</dc:title>
  <dc:creator>Валера</dc:creator>
  <cp:lastModifiedBy>2</cp:lastModifiedBy>
  <cp:revision>30</cp:revision>
  <dcterms:created xsi:type="dcterms:W3CDTF">2016-03-01T17:35:52Z</dcterms:created>
  <dcterms:modified xsi:type="dcterms:W3CDTF">2016-03-10T12:44:25Z</dcterms:modified>
</cp:coreProperties>
</file>