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56" r:id="rId4"/>
    <p:sldId id="257" r:id="rId5"/>
    <p:sldId id="275" r:id="rId6"/>
    <p:sldId id="260" r:id="rId7"/>
    <p:sldId id="258" r:id="rId8"/>
    <p:sldId id="261" r:id="rId9"/>
    <p:sldId id="262" r:id="rId10"/>
    <p:sldId id="263" r:id="rId11"/>
    <p:sldId id="267" r:id="rId12"/>
    <p:sldId id="272" r:id="rId13"/>
    <p:sldId id="266" r:id="rId14"/>
    <p:sldId id="265" r:id="rId15"/>
    <p:sldId id="259" r:id="rId16"/>
    <p:sldId id="264" r:id="rId17"/>
    <p:sldId id="268" r:id="rId18"/>
    <p:sldId id="269" r:id="rId19"/>
    <p:sldId id="274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94607" autoAdjust="0"/>
  </p:normalViewPr>
  <p:slideViewPr>
    <p:cSldViewPr>
      <p:cViewPr>
        <p:scale>
          <a:sx n="70" d="100"/>
          <a:sy n="70" d="100"/>
        </p:scale>
        <p:origin x="-167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1A38-4E57-4C2F-BCF2-883E38690FF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FE14-FB08-4CB8-912C-5BACF1A56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934200" cy="1676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Провела воспитатель Колчина О. Г. 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с детьми раннего возраста группы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«Кроха»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Лето 2015 д/сад «Серпантин»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229600" cy="175675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«Игры с песком»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ds2427.uvuo.ru/images/Resize%20of%20nrohulka.jpg"/>
          <p:cNvPicPr/>
          <p:nvPr/>
        </p:nvPicPr>
        <p:blipFill>
          <a:blip r:embed="rId2" cstate="print"/>
          <a:srcRect r="6837" b="4884"/>
          <a:stretch>
            <a:fillRect/>
          </a:stretch>
        </p:blipFill>
        <p:spPr bwMode="auto">
          <a:xfrm>
            <a:off x="2057400" y="2133600"/>
            <a:ext cx="5257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К\Desktop\Проект летний\обсуждение\4. Почему не получаетс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676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Проект летний\Поливка 2\DSC06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199" y="685800"/>
            <a:ext cx="5486401" cy="215831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3124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К\Desktop\Проект летний\Поливка 2\DSC0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648200" cy="274366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Users\ПК\Desktop\Проект летний\Поливка 2\DSC06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4343400" cy="2667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9000" y="3124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 интересом и желанием поливаем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6629400" cy="38779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Приемы педагогической деятельности: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чтение стихов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«Из просеянной муки будем печь мы пироги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С  рисом и капустой – это очень вкусно»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266700" indent="-266700"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«Я сегодня все могу.  Из муки из самой белой пирогов я напеку…»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«Песочница, песочница, в песке вся детвора.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Построить домик хочется, забавная игра…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Большая настоящая кипит работа тут.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И люди настоящие в песочнице растут.»        Марина Ершова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ПК\Desktop\Фото детсад Серпантин гр. Кроха\для проекта\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5638800" cy="28956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ПК\Desktop\Проект летний\Просеивание\22. 3.JPG"/>
          <p:cNvPicPr>
            <a:picLocks noChangeAspect="1" noChangeArrowheads="1"/>
          </p:cNvPicPr>
          <p:nvPr/>
        </p:nvPicPr>
        <p:blipFill>
          <a:blip r:embed="rId3" cstate="print"/>
          <a:srcRect r="24606"/>
          <a:stretch>
            <a:fillRect/>
          </a:stretch>
        </p:blipFill>
        <p:spPr bwMode="auto">
          <a:xfrm>
            <a:off x="6172200" y="381000"/>
            <a:ext cx="2743200" cy="281940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9200" y="4953000"/>
            <a:ext cx="175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в) показ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 песке можно оставлять следы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876800"/>
          </a:xfrm>
        </p:spPr>
        <p:txBody>
          <a:bodyPr/>
          <a:lstStyle/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dirty="0" smtClean="0"/>
          </a:p>
          <a:p>
            <a:pPr marL="273050" indent="-177800"/>
            <a:endParaRPr lang="ru-RU" sz="1200" dirty="0" smtClean="0"/>
          </a:p>
        </p:txBody>
      </p:sp>
      <p:pic>
        <p:nvPicPr>
          <p:cNvPr id="2050" name="Picture 2" descr="C:\Users\ПК\Desktop\Проект летний\Дид. игра Большие следы и маленькие\Следы 2.JPG"/>
          <p:cNvPicPr>
            <a:picLocks noChangeAspect="1" noChangeArrowheads="1"/>
          </p:cNvPicPr>
          <p:nvPr/>
        </p:nvPicPr>
        <p:blipFill>
          <a:blip r:embed="rId2" cstate="print"/>
          <a:srcRect l="8664"/>
          <a:stretch>
            <a:fillRect/>
          </a:stretch>
        </p:blipFill>
        <p:spPr bwMode="auto">
          <a:xfrm>
            <a:off x="381000" y="1371601"/>
            <a:ext cx="3212996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ПК\Desktop\Проект летний\Дид. игра Большие следы и маленькие\следы 4.JPG"/>
          <p:cNvPicPr>
            <a:picLocks noChangeAspect="1" noChangeArrowheads="1"/>
          </p:cNvPicPr>
          <p:nvPr/>
        </p:nvPicPr>
        <p:blipFill>
          <a:blip r:embed="rId3" cstate="print"/>
          <a:srcRect t="8571" r="6429"/>
          <a:stretch>
            <a:fillRect/>
          </a:stretch>
        </p:blipFill>
        <p:spPr bwMode="auto">
          <a:xfrm>
            <a:off x="4191000" y="1371600"/>
            <a:ext cx="443653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ПК\Desktop\Проект летний\Строим гору\31..JPG"/>
          <p:cNvPicPr>
            <a:picLocks noChangeAspect="1" noChangeArrowheads="1"/>
          </p:cNvPicPr>
          <p:nvPr/>
        </p:nvPicPr>
        <p:blipFill>
          <a:blip r:embed="rId4" cstate="print"/>
          <a:srcRect t="4406" b="6373"/>
          <a:stretch>
            <a:fillRect/>
          </a:stretch>
        </p:blipFill>
        <p:spPr bwMode="auto">
          <a:xfrm>
            <a:off x="3581400" y="4191000"/>
            <a:ext cx="425132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   ладошек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99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  ножек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477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Строим гору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ПК\Desktop\Проект летний\результат\20. динозавр и машина.JPG"/>
          <p:cNvPicPr>
            <a:picLocks noChangeAspect="1" noChangeArrowheads="1"/>
          </p:cNvPicPr>
          <p:nvPr/>
        </p:nvPicPr>
        <p:blipFill>
          <a:blip r:embed="rId2" cstate="print"/>
          <a:srcRect l="6889" r="3552"/>
          <a:stretch>
            <a:fillRect/>
          </a:stretch>
        </p:blipFill>
        <p:spPr bwMode="auto">
          <a:xfrm>
            <a:off x="609600" y="3505200"/>
            <a:ext cx="4572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ПК\Desktop\Проект летний\результат\23. Пирожное.JPG"/>
          <p:cNvPicPr>
            <a:picLocks noChangeAspect="1" noChangeArrowheads="1"/>
          </p:cNvPicPr>
          <p:nvPr/>
        </p:nvPicPr>
        <p:blipFill>
          <a:blip r:embed="rId3" cstate="print"/>
          <a:srcRect l="36169" t="7143" r="15356"/>
          <a:stretch>
            <a:fillRect/>
          </a:stretch>
        </p:blipFill>
        <p:spPr bwMode="auto">
          <a:xfrm>
            <a:off x="533400" y="533400"/>
            <a:ext cx="2209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15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Получилась ягодка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1242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Динозавр  и машина         И еще машина       </a:t>
            </a:r>
          </a:p>
          <a:p>
            <a:endParaRPr lang="ru-RU" dirty="0"/>
          </a:p>
        </p:txBody>
      </p:sp>
      <p:pic>
        <p:nvPicPr>
          <p:cNvPr id="1026" name="Picture 2" descr="C:\Users\ПК\Desktop\Проект летний\результат\23. будем печь мы пироги.JPG"/>
          <p:cNvPicPr>
            <a:picLocks noChangeAspect="1" noChangeArrowheads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 bwMode="auto">
          <a:xfrm>
            <a:off x="4648200" y="457200"/>
            <a:ext cx="423528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К\Desktop\Проект летний\результат\32. машина.jpg"/>
          <p:cNvPicPr>
            <a:picLocks noChangeAspect="1" noChangeArrowheads="1"/>
          </p:cNvPicPr>
          <p:nvPr/>
        </p:nvPicPr>
        <p:blipFill>
          <a:blip r:embed="rId5" cstate="print"/>
          <a:srcRect l="11107" t="7699" b="15309"/>
          <a:stretch>
            <a:fillRect/>
          </a:stretch>
        </p:blipFill>
        <p:spPr bwMode="auto">
          <a:xfrm>
            <a:off x="5867400" y="2971800"/>
            <a:ext cx="27432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5410200" y="3276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Печем пироги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52400"/>
            <a:ext cx="2133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Результат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020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Самостоятельные </a:t>
            </a:r>
            <a:b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манипуляционные действия детей с песком 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0" y="1447800"/>
            <a:ext cx="58674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1.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Обеспечивание для детей возможности самостоятельно выбирать игровой материал, организовывать игровое пространство (песочница и песок в ней) 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Игровая позиция педагога: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Педагог может выступать в  позиции «наблюдателя», или  выступать в роли «эксперта»  в случае возникновения у детей вопросов или затруднений.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:\DCIM\100MEDIA\IMAG0339.jpg"/>
          <p:cNvPicPr/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228600" y="1600200"/>
            <a:ext cx="26670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Завершающий этап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(анализ результатов реализации проекта)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tabLst>
                <a:tab pos="537527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завершающем этапе реализации проекта осуществляется качественный и количественный анализ достигнутых результатов</a:t>
            </a:r>
          </a:p>
          <a:p>
            <a:pPr>
              <a:tabLst>
                <a:tab pos="5375275" algn="l"/>
              </a:tabLst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2971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12828"/>
            <a:ext cx="2828439" cy="194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776" y="4876801"/>
            <a:ext cx="2477224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ПК\Desktop\Проект летний\106MSDCF\DSC06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19400"/>
            <a:ext cx="4859338" cy="193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продукт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0" y="1447800"/>
            <a:ext cx="4800600" cy="38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Фото детсад Серпантин гр. Кроха\Фото с телефона\IMAG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334000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080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Информационные ресурсы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Интернет 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http://yandex.ru/yandsearch?clid=1993842&amp;text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Вывод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Игры с песком оказывают благоприятное влияние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развитие детского воображения,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сообразительности, устойчивости внимания, и главным образом — на развитие и усовершенствование мелких координированных движений пальцев и рук.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3429" y="3178629"/>
          <a:ext cx="7692571" cy="2946400"/>
        </p:xfrm>
        <a:graphic>
          <a:graphicData uri="http://schemas.openxmlformats.org/drawingml/2006/table">
            <a:tbl>
              <a:tblPr/>
              <a:tblGrid>
                <a:gridCol w="7692571"/>
              </a:tblGrid>
              <a:tr h="294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1905000"/>
          <a:ext cx="7772400" cy="475343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4753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Успеха в работе!</a:t>
            </a:r>
            <a:endParaRPr lang="ru-RU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Памятка для родителей первый раз в детский сад - Большой арх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905000" cy="200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нфодосье / Люди / Галина Воевод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38862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810000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Проблема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33600"/>
            <a:ext cx="8915400" cy="434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Летом на участке детского сада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наиболее часто дети играют с песком. 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Этот природный материал пользуется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у детей исключительным вниманием.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Но, если нет никакого игрового материала, дети все же находят способы  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применения песка в игре: они берут песок горстями и, как сквозь решето,</a:t>
            </a:r>
          </a:p>
          <a:p>
            <a:pPr marL="95250" indent="-9525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просеивают его между пальцами или, усевшись в песочный ящик, </a:t>
            </a:r>
          </a:p>
          <a:p>
            <a:pPr marL="95250" indent="-9525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засыпают песком свои ножки, насыпают его в карманы, обувь. Не имея </a:t>
            </a:r>
          </a:p>
          <a:p>
            <a:pPr marL="95250" indent="-9525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игрушек, дети иногда посыпают песком друг друга, бросают его в лицо 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своему товарищу, сыплют и на себя. Малыши на 2-м году  жизни, не зная, что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можно делать с песком, тащат его в рот.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Детская проблема: не получается делать формочки из сухого песка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ПК\Desktop\Проект летний\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"/>
            <a:ext cx="4953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получается,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сухо!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ПК\Desktop\Фото детсад Серпантин гр. Кроха\Материал к Проекту летний\обсуждение\1. не получается, сух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456597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08913" cy="2133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Вид проекта: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познавательно-исследовательский;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краткосрочный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1000" y="2819400"/>
            <a:ext cx="4953000" cy="129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реализации проекта: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июнь – 2015 (2 недели)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648200"/>
            <a:ext cx="4953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Участники проекта: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дети группы, воспитатель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ПК\Desktop\Проект летний\обсуждение\5. Посмотрим, какой песок.JPG"/>
          <p:cNvPicPr>
            <a:picLocks noChangeAspect="1" noChangeArrowheads="1"/>
          </p:cNvPicPr>
          <p:nvPr/>
        </p:nvPicPr>
        <p:blipFill>
          <a:blip r:embed="rId2" cstate="print"/>
          <a:srcRect l="7843" t="2764" r="7843"/>
          <a:stretch>
            <a:fillRect/>
          </a:stretch>
        </p:blipFill>
        <p:spPr bwMode="auto">
          <a:xfrm>
            <a:off x="152400" y="2819400"/>
            <a:ext cx="39624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2514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Цель проекта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Способствовать формированию </a:t>
            </a:r>
            <a:br>
              <a:rPr lang="ru-RU" sz="31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умения детей играть </a:t>
            </a:r>
            <a:br>
              <a:rPr lang="ru-RU" sz="31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с песком</a:t>
            </a:r>
            <a:br>
              <a:rPr lang="ru-RU" sz="31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971800"/>
            <a:ext cx="9144000" cy="3657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Актуальность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Психологи утверждают, что  игры с песком для любого ребенка очень полезны. Они улучшают настроение, регулируют мышечный тонус, развивают крупную и мелкую моторику, координацию движений. Польза многократно возрастает, если у малыша нарушено моторное развитие или слабость мышечного тонуса. Активным детям такие игры с песком помогают безболезненно и безопасно «сбросить» избыточное психомоторное возбуждение.</a:t>
            </a:r>
          </a:p>
          <a:p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581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Планируемые результаты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развитии игровых действий – освоение детьми новых способов действий с песком, совершенствование игровых умений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1. Ребенок владеет умением не раскидывать песок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2. Играет рядом с песочницей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3. Играет аккуратно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4. Делает качественные формы из песка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5. Не мешает другим детям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6. Получает удовольствие от игры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Подготовительный этап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+mj-lt"/>
              </a:rPr>
              <a:t>Наблюдение за действиями детей в песочнице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Подбор игрушек для игры в песок: формочек, совочков, ведерок, леек, лопат, грабелек</a:t>
            </a:r>
          </a:p>
          <a:p>
            <a:endParaRPr lang="ru-RU" dirty="0" smtClean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2362200" cy="3404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ПК\Desktop\Проект летний\обсуждение\1. не получается, сух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2743200" cy="3429000"/>
          </a:xfrm>
          <a:prstGeom prst="rect">
            <a:avLst/>
          </a:prstGeom>
          <a:ln w="5715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Основной этап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05800" cy="6096000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1.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+mj-lt"/>
              </a:rPr>
              <a:t>Обогащение опыта детей              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Обогащение опыта детей знаниями о свойствах сухого и сырого песка в процессе экспериментирования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Показать детям возможности использования разных игрушек: строить гору – лопатой; с помощью формочек и совочков «печь пироги и пирожные», делать различные игрушки; с помощью сита – просеивать песок и т. д.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27370"/>
            <a:ext cx="4495799" cy="283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Совместная деятельность педагога и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Вызвать желание детей наблюдать за действиями педагога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Вызвать желание детей подражать игровым действиям педагога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Игровая позиция педагога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активная, затем – позиция равного партнера, по ходу развития умения детей манипулировать песком педагог выступает в роли координатора действий, затем постепенно передает детям активность и выбирает второстепенную роль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447799"/>
          <a:ext cx="7772400" cy="2057401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20574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4038600"/>
          <a:ext cx="7772400" cy="228600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603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Специальное оформление</vt:lpstr>
      <vt:lpstr>Справедливость</vt:lpstr>
      <vt:lpstr>ПРОЕКТ «Игры с песком»</vt:lpstr>
      <vt:lpstr>Проблема</vt:lpstr>
      <vt:lpstr> Не получается, сухо!</vt:lpstr>
      <vt:lpstr> Вид проекта:  познавательно-исследовательский; краткосрочный </vt:lpstr>
      <vt:lpstr>                       Цель проекта Способствовать формированию  умения детей играть  с песком  </vt:lpstr>
      <vt:lpstr>Планируемые результаты</vt:lpstr>
      <vt:lpstr>Подготовительный этап</vt:lpstr>
      <vt:lpstr>Основной этап</vt:lpstr>
      <vt:lpstr>Совместная деятельность педагога и детей</vt:lpstr>
      <vt:lpstr>Слайд 10</vt:lpstr>
      <vt:lpstr>Слайд 11</vt:lpstr>
      <vt:lpstr>Слайд 12</vt:lpstr>
      <vt:lpstr>На песке можно оставлять следы</vt:lpstr>
      <vt:lpstr>Слайд 14</vt:lpstr>
      <vt:lpstr>Самостоятельные  манипуляционные действия детей с песком </vt:lpstr>
      <vt:lpstr>Завершающий этап  (анализ результатов реализации проекта)</vt:lpstr>
      <vt:lpstr>продукт</vt:lpstr>
      <vt:lpstr>Информационные ресурсы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«Игры с песком»</dc:title>
  <dc:creator>ПК</dc:creator>
  <cp:lastModifiedBy>ПК</cp:lastModifiedBy>
  <cp:revision>95</cp:revision>
  <dcterms:created xsi:type="dcterms:W3CDTF">2015-06-20T03:19:12Z</dcterms:created>
  <dcterms:modified xsi:type="dcterms:W3CDTF">2015-10-06T19:44:47Z</dcterms:modified>
</cp:coreProperties>
</file>