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6" r:id="rId8"/>
    <p:sldId id="273" r:id="rId9"/>
    <p:sldId id="274" r:id="rId10"/>
    <p:sldId id="275" r:id="rId11"/>
    <p:sldId id="276" r:id="rId12"/>
    <p:sldId id="27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82809-C1FD-4994-963C-C3C47B2BEAC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135CF1-6549-470E-9DC3-D3A33B5A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01209"/>
            <a:ext cx="4464496" cy="50405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 Анатольевна</a:t>
            </a: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27363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Лонгитюдное</a:t>
            </a: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исследование  качества дошкольного образования </a:t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МДОУ  Детский сад №5 СЕРПАНТИН»</a:t>
            </a:r>
            <a:endParaRPr lang="ru-RU" sz="360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3071834" cy="1928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093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РППС группа НЕПОСЕДЫ КОЛЧИНА\IMG_36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72494" cy="605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юбовь\Desktop\ММО\ОТПУСК\ФОТО ЛЕТО 2016г\КОНКУРС УЧАСТКОВ ИТОГ\IMG_29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03677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овь\Desktop\ММО\ОТПУСК\ФОТО ЛЕТО 2016г\КОНКУРС УЧАСТКОВ ИТОГ\IMG_29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31838"/>
            <a:ext cx="8215370" cy="5697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988840"/>
            <a:ext cx="7262192" cy="35263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509120"/>
            <a:ext cx="1152128" cy="360040"/>
          </a:xfrm>
        </p:spPr>
        <p:txBody>
          <a:bodyPr/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280920" cy="4713704"/>
          </a:xfrm>
          <a:solidFill>
            <a:srgbClr val="CCECFF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Лонгитюдное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(от англ.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долгота) — длительное и систематическое изучение одних и тех же испытуемых, позволяющее определять диапазон возрастной и индивидуальной изменчивости фаз жизненного цикла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8964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52927" cy="34543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Шкалы для комплексной оценки качества образования в дошкольных образовательных организациях) – один из инструментов «семейства» методик, в основе которых лежит исследование различных компонентов образовательной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ru-RU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такое  </a:t>
            </a: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ECERS </a:t>
            </a:r>
            <a:r>
              <a:rPr lang="ru-RU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ECERS (Early Childhood Environment Rating Scale)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583552"/>
            <a:ext cx="6211687" cy="48697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Перевод 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адаптация текста шкал, использовавшихся в исследовании, проводились в рамках проекта Всемирного банка (руководители: </a:t>
            </a:r>
            <a:r>
              <a:rPr lang="ru-RU" sz="2800" b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Т.Г. </a:t>
            </a:r>
            <a:r>
              <a:rPr lang="ru-RU" sz="2800" b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Шмис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Е.Г. </a:t>
            </a: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Юдина);</a:t>
            </a:r>
            <a:b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 издание ECERS – R (2016) </a:t>
            </a: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 в детских садах г. Москвы: лаборатория развития ребенка ИСП МГПУ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68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 адаптация шкалы в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13428" r="16956" b="18000"/>
          <a:stretch/>
        </p:blipFill>
        <p:spPr bwMode="auto">
          <a:xfrm>
            <a:off x="6804248" y="1988840"/>
            <a:ext cx="2239889" cy="117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6" y="4941168"/>
            <a:ext cx="2238375" cy="75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796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4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568952" cy="403244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36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шкал:</a:t>
            </a:r>
            <a:br>
              <a:rPr lang="ru-RU" sz="36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lang="ru-RU" sz="32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сложности 43 </a:t>
            </a:r>
            <a: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</a:t>
            </a:r>
            <a:r>
              <a:rPr lang="ru-RU" sz="36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sz="32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показателю оценивается по индикаторам от 1 до 7 </a:t>
            </a:r>
            <a: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b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</a:t>
            </a:r>
            <a:r>
              <a:rPr lang="ru-RU" sz="32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описание наблюдаемых действий или объектов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ECERS-R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1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1400" b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7026"/>
              </p:ext>
            </p:extLst>
          </p:nvPr>
        </p:nvGraphicFramePr>
        <p:xfrm>
          <a:off x="179516" y="1412776"/>
          <a:ext cx="87129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48"/>
                <a:gridCol w="1121270"/>
                <a:gridCol w="1244709"/>
                <a:gridCol w="1244709"/>
                <a:gridCol w="1244709"/>
                <a:gridCol w="1244709"/>
                <a:gridCol w="12447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25349"/>
              </p:ext>
            </p:extLst>
          </p:nvPr>
        </p:nvGraphicFramePr>
        <p:xfrm>
          <a:off x="251520" y="2276872"/>
          <a:ext cx="8544272" cy="436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/>
                <a:gridCol w="2136068"/>
                <a:gridCol w="2136068"/>
                <a:gridCol w="2136068"/>
              </a:tblGrid>
              <a:tr h="43613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Распорядок дня является или слишком жёстким и регламентированным, так что у детей не остаётся времени на личные интересы, или слишком гибким (хаотичным), так что нет заранее определённых ежедневных игр и занятий.*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базовый распорядок дня, с которым знакомы все дети (последовательность рутинных занятий и мероприятий остаётся примерно одинаковой практически каждый день). 3.2. Распорядок дня вывешен в групповом помещении, и то, что происходит, в целом соответствует ему. *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Ежедневно оставлено время для игры детей как минимум один раз в группе и один раз снаружи (если позволяет погода). *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3.4. Ежедневно организуются как подвижные игры, так и более спокойные игры.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 В распорядке дня соблюдён баланс между жёсткостью и гибкостью (к примеру, обычное время для игры детей на открытом воздухе может быть продлено при хорошей погоде).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 Каждый день проводится много игр, инициаторами которых выступают как взрослые, так и дети.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Значительная часть дня отводится для игровой активности.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5.4. Нет периодов длительного ожидания во время перехода от одного ежедневного мероприятия к другому.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 Осуществляется плавный переход от одного ежедневного мероприятия к другому (например, материалы для очередного вида деятельности готовы до окончания предыдущего; в большинстве случаев переход осуществляется поэтапно, небольшими группами детей, а не всей группой). 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 В распорядок дня вносятся изменения, чтобы удовлетворять потребности отдельных детей (например, более короткое время для сказок для невнимательных детей; ребёнок, работающий над проектом, может продолжать работать после окончания времени, отведенного для такой работы; медленно кушающие дети могут кушать в своем темпе).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овь\Desktop\РППС группа НЕПОСЕДЫ КОЛЧИНА\IMG_36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051848" cy="6038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бовь\Desktop\РППС группа НЕПОСЕДЫ КОЛЧИНА\IMG_36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6141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392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«Лонгитюдное  исследование  качества дошкольного образования  в МДОУ  Детский сад №5 СЕРПАНТИН»</vt:lpstr>
      <vt:lpstr>Презентация PowerPoint</vt:lpstr>
      <vt:lpstr>Шкалы для комплексной оценки качества образования в дошкольных образовательных организациях) – один из инструментов «семейства» методик, в основе которых лежит исследование различных компонентов образовательной среды</vt:lpstr>
      <vt:lpstr>- Перевод и адаптация текста шкал, использовавшихся в исследовании, проводились в рамках проекта Всемирного банка (руководители: к.п.н. Т.Г. Шмис, к.пс.н., проф. Е.Г. Юдина);  - Перевод и издание ECERS – R (2016)  Апробация шкал в детских садах г. Москвы: лаборатория развития ребенка ИСП МГПУ </vt:lpstr>
      <vt:lpstr>Презентация PowerPoint</vt:lpstr>
      <vt:lpstr>7 шкал: Включают в общей сложности 43 показателя  Балл по каждому показателю оценивается по индикаторам от 1 до 7 баллов  Индикатор – описание наблюдаемых действий или объектов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«Лонгитюдное  исследование  качества дошкольного образования  в МДОУ «Детский сад №5 СЕРПАНТИН»</dc:title>
  <dc:creator>User</dc:creator>
  <cp:lastModifiedBy>User</cp:lastModifiedBy>
  <cp:revision>20</cp:revision>
  <dcterms:created xsi:type="dcterms:W3CDTF">2018-02-03T12:45:38Z</dcterms:created>
  <dcterms:modified xsi:type="dcterms:W3CDTF">2018-02-12T15:56:10Z</dcterms:modified>
</cp:coreProperties>
</file>