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56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17571-253C-4016-8964-751196C2C93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F0DDA-8C80-4019-9EC4-833EE11A93FC}">
      <dgm:prSet phldrT="[Текст]"/>
      <dgm:spPr>
        <a:solidFill>
          <a:srgbClr val="17F56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Обзорная экскурсия 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E1CF9C2-CBD6-4CB7-BB5A-0AFAC8FE7204}" type="parTrans" cxnId="{7AD90731-726A-48CE-8D96-250ACFC912DF}">
      <dgm:prSet/>
      <dgm:spPr/>
      <dgm:t>
        <a:bodyPr/>
        <a:lstStyle/>
        <a:p>
          <a:endParaRPr lang="ru-RU"/>
        </a:p>
      </dgm:t>
    </dgm:pt>
    <dgm:pt modelId="{7B142A38-8EFB-4408-82B4-F2CEC80F31A4}" type="sibTrans" cxnId="{7AD90731-726A-48CE-8D96-250ACFC912DF}">
      <dgm:prSet/>
      <dgm:spPr/>
      <dgm:t>
        <a:bodyPr/>
        <a:lstStyle/>
        <a:p>
          <a:endParaRPr lang="ru-RU"/>
        </a:p>
      </dgm:t>
    </dgm:pt>
    <dgm:pt modelId="{B67455E8-914C-40BC-8114-237F0D870AC6}">
      <dgm:prSet phldrT="[Текст]"/>
      <dgm:spPr>
        <a:solidFill>
          <a:srgbClr val="17F56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Кукольный спектакль и мастер – класс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D7C30FC-6C5B-4924-AC89-E9F09027C233}" type="parTrans" cxnId="{704E9A15-8308-469D-83A7-092FC61CCEFF}">
      <dgm:prSet/>
      <dgm:spPr/>
      <dgm:t>
        <a:bodyPr/>
        <a:lstStyle/>
        <a:p>
          <a:endParaRPr lang="ru-RU"/>
        </a:p>
      </dgm:t>
    </dgm:pt>
    <dgm:pt modelId="{C8D180E9-8732-482E-A067-34726E27AB93}" type="sibTrans" cxnId="{704E9A15-8308-469D-83A7-092FC61CCEFF}">
      <dgm:prSet/>
      <dgm:spPr/>
      <dgm:t>
        <a:bodyPr/>
        <a:lstStyle/>
        <a:p>
          <a:endParaRPr lang="ru-RU"/>
        </a:p>
      </dgm:t>
    </dgm:pt>
    <dgm:pt modelId="{1B27319A-8358-4F22-8A11-9B3B45554F67}" type="pres">
      <dgm:prSet presAssocID="{08C17571-253C-4016-8964-751196C2C933}" presName="diagram" presStyleCnt="0">
        <dgm:presLayoutVars>
          <dgm:dir/>
          <dgm:resizeHandles val="exact"/>
        </dgm:presLayoutVars>
      </dgm:prSet>
      <dgm:spPr/>
    </dgm:pt>
    <dgm:pt modelId="{70A5477F-8831-4EB4-B205-61C16BA2460E}" type="pres">
      <dgm:prSet presAssocID="{DE8F0DDA-8C80-4019-9EC4-833EE11A93F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E1C59-9DD7-42DB-BF9E-6294D71D2E02}" type="pres">
      <dgm:prSet presAssocID="{B67455E8-914C-40BC-8114-237F0D870AC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E9A15-8308-469D-83A7-092FC61CCEFF}" srcId="{08C17571-253C-4016-8964-751196C2C933}" destId="{B67455E8-914C-40BC-8114-237F0D870AC6}" srcOrd="1" destOrd="0" parTransId="{1D7C30FC-6C5B-4924-AC89-E9F09027C233}" sibTransId="{C8D180E9-8732-482E-A067-34726E27AB93}"/>
    <dgm:cxn modelId="{7AD90731-726A-48CE-8D96-250ACFC912DF}" srcId="{08C17571-253C-4016-8964-751196C2C933}" destId="{DE8F0DDA-8C80-4019-9EC4-833EE11A93FC}" srcOrd="0" destOrd="0" parTransId="{3E1CF9C2-CBD6-4CB7-BB5A-0AFAC8FE7204}" sibTransId="{7B142A38-8EFB-4408-82B4-F2CEC80F31A4}"/>
    <dgm:cxn modelId="{3C99B647-A24E-4F93-B447-5C62371FFC45}" type="presOf" srcId="{B67455E8-914C-40BC-8114-237F0D870AC6}" destId="{CEEE1C59-9DD7-42DB-BF9E-6294D71D2E02}" srcOrd="0" destOrd="0" presId="urn:microsoft.com/office/officeart/2005/8/layout/arrow5"/>
    <dgm:cxn modelId="{E96EE268-D9B4-444D-B4FF-E57FA0A2A0C4}" type="presOf" srcId="{DE8F0DDA-8C80-4019-9EC4-833EE11A93FC}" destId="{70A5477F-8831-4EB4-B205-61C16BA2460E}" srcOrd="0" destOrd="0" presId="urn:microsoft.com/office/officeart/2005/8/layout/arrow5"/>
    <dgm:cxn modelId="{211FCC9E-1FD9-456C-8216-88A546BF84A2}" type="presOf" srcId="{08C17571-253C-4016-8964-751196C2C933}" destId="{1B27319A-8358-4F22-8A11-9B3B45554F67}" srcOrd="0" destOrd="0" presId="urn:microsoft.com/office/officeart/2005/8/layout/arrow5"/>
    <dgm:cxn modelId="{3DDD6F24-1757-4635-97EB-EE4147DAEB41}" type="presParOf" srcId="{1B27319A-8358-4F22-8A11-9B3B45554F67}" destId="{70A5477F-8831-4EB4-B205-61C16BA2460E}" srcOrd="0" destOrd="0" presId="urn:microsoft.com/office/officeart/2005/8/layout/arrow5"/>
    <dgm:cxn modelId="{90BFB873-3F7C-4F65-B527-3066F70B03AE}" type="presParOf" srcId="{1B27319A-8358-4F22-8A11-9B3B45554F67}" destId="{CEEE1C59-9DD7-42DB-BF9E-6294D71D2E0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5477F-8831-4EB4-B205-61C16BA2460E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17F5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Обзорная экскурсия </a:t>
          </a:r>
          <a:endParaRPr lang="ru-RU" sz="3500" kern="1200" dirty="0">
            <a:solidFill>
              <a:schemeClr val="tx1"/>
            </a:solidFill>
          </a:endParaRPr>
        </a:p>
      </dsp:txBody>
      <dsp:txXfrm rot="5400000">
        <a:off x="702" y="1262409"/>
        <a:ext cx="3301885" cy="2001143"/>
      </dsp:txXfrm>
    </dsp:sp>
    <dsp:sp modelId="{CEEE1C59-9DD7-42DB-BF9E-6294D71D2E02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17F5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Кукольный спектакль и мастер – класс</a:t>
          </a:r>
          <a:endParaRPr lang="ru-RU" sz="3500" kern="1200" dirty="0">
            <a:solidFill>
              <a:schemeClr val="tx1"/>
            </a:solidFill>
          </a:endParaRPr>
        </a:p>
      </dsp:txBody>
      <dsp:txXfrm rot="-5400000">
        <a:off x="4927011" y="1262409"/>
        <a:ext cx="3301885" cy="200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9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6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2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7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1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0BA3-1DA6-4D71-A18B-BBD4449B038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1878-7A4A-41DC-8929-5F8ED6A3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3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208912" cy="2376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Отчет о летней оздоровительной работе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2016 – 2017 год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 №4 «Фантазеры»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81736"/>
            <a:ext cx="7559028" cy="2376264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Рачкова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Колобкова Оксана Андреевна</a:t>
            </a:r>
          </a:p>
          <a:p>
            <a:endParaRPr lang="ru-RU" dirty="0"/>
          </a:p>
        </p:txBody>
      </p:sp>
      <p:pic>
        <p:nvPicPr>
          <p:cNvPr id="4" name="Рисунок 3" descr="http://ds195.ru/files/2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589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1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ГАИ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3904279" cy="21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9080"/>
            <a:ext cx="4572000" cy="256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6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Ростовское подворье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80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 descr="http://ds195.ru/files/2(2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60648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2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Обзорная экскурсия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801625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57054"/>
            <a:ext cx="4835495" cy="271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6588224" y="6516992"/>
            <a:ext cx="1080120" cy="19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92777"/>
            <a:ext cx="4388713" cy="24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084769" cy="285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1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бассейн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37" y="1453992"/>
            <a:ext cx="2401143" cy="42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40890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2448272" cy="436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ds195.ru/files/2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7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5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бассейн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7"/>
            <a:ext cx="7188446" cy="435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8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«Царевна лягушка»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4388713" cy="246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4828384" cy="271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10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«Царевна лягушка»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4119394"/>
            <a:ext cx="4722484" cy="265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578468" cy="25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15" y="908720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Музей «Царевна лягушка»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46487"/>
            <a:ext cx="4160664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02846" cy="213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" y="2227949"/>
            <a:ext cx="4233421" cy="237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ds195.ru/files/2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25161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нашего лета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6149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68" y="3861048"/>
            <a:ext cx="5100592" cy="286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3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помощники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88029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1" y="1268760"/>
            <a:ext cx="327382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0589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8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Веселый марафон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4137375" cy="27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95828"/>
            <a:ext cx="4691039" cy="236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2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Знатоки экологии </a:t>
            </a:r>
            <a:br>
              <a:rPr lang="ru-RU" dirty="0" smtClean="0"/>
            </a:br>
            <a:r>
              <a:rPr lang="ru-RU" dirty="0" smtClean="0"/>
              <a:t>с 29 июня по 7 июля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62" y="1630992"/>
            <a:ext cx="4537644" cy="25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4187423" cy="235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88" y="404664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8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Мыльное развлечение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5328592" cy="299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49374"/>
            <a:ext cx="4644008" cy="260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s195.ru/files/2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848" y="1124744"/>
            <a:ext cx="2051720" cy="22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4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59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Отчет о летней оздоровительной работе за 2016 – 2017 год группа №4 «Фантазеры»</vt:lpstr>
      <vt:lpstr>Музей «Царевна лягушка»</vt:lpstr>
      <vt:lpstr>Музей «Царевна лягушка»</vt:lpstr>
      <vt:lpstr>     Музей «Царевна лягушка»</vt:lpstr>
      <vt:lpstr>Начало нашего лета</vt:lpstr>
      <vt:lpstr>Мы помощники</vt:lpstr>
      <vt:lpstr>Веселый марафон</vt:lpstr>
      <vt:lpstr>Знатоки экологии  с 29 июня по 7 июля</vt:lpstr>
      <vt:lpstr>Мыльное развлечение </vt:lpstr>
      <vt:lpstr>День ГАИ</vt:lpstr>
      <vt:lpstr>Ростовское подворье</vt:lpstr>
      <vt:lpstr>Обзорная экскурсия</vt:lpstr>
      <vt:lpstr> </vt:lpstr>
      <vt:lpstr>Сухой бассейн</vt:lpstr>
      <vt:lpstr>Сухой бассейн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летней оздоровительной работе за 2016 – 2017 год группа №4 «Фантазеры»</dc:title>
  <dc:creator>Оксанчик</dc:creator>
  <cp:lastModifiedBy>Оксанчик</cp:lastModifiedBy>
  <cp:revision>10</cp:revision>
  <dcterms:created xsi:type="dcterms:W3CDTF">2017-10-19T07:06:04Z</dcterms:created>
  <dcterms:modified xsi:type="dcterms:W3CDTF">2017-10-19T08:40:26Z</dcterms:modified>
</cp:coreProperties>
</file>