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036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478732-23EE-492C-AF8D-DA0CD43EFEA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C8AAFB-99EC-4D81-8EC5-D47866B9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372168"/>
            <a:ext cx="396044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Зубовой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Егоровой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24" y="836712"/>
            <a:ext cx="9108075" cy="280831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летней оздоровительной работе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2016 – 2017 учебный год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orig (1)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4143372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9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911" y="857232"/>
            <a:ext cx="7643866" cy="414340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Сохранение и укрепление физического и психического здоровья детей с учётом их индивидуальных особенностей.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системы мероприятий, направленных на развитие самостоятельности, инициативности, любознательности и познавательной активности.</a:t>
            </a:r>
            <a:r>
              <a:rPr lang="ru-RU" sz="3000" dirty="0">
                <a:latin typeface="Arial Narrow" panose="020B0606020202030204" pitchFamily="34" charset="0"/>
              </a:rPr>
              <a:t/>
            </a:r>
            <a:br>
              <a:rPr lang="ru-RU" sz="3000" dirty="0">
                <a:latin typeface="Arial Narrow" panose="020B0606020202030204" pitchFamily="34" charset="0"/>
              </a:rPr>
            </a:br>
            <a:endParaRPr lang="ru-RU" sz="3000" dirty="0">
              <a:latin typeface="Arial Narrow" panose="020B0606020202030204" pitchFamily="34" charset="0"/>
            </a:endParaRP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92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" y="188639"/>
            <a:ext cx="9144000" cy="668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46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56792"/>
            <a:ext cx="9144000" cy="5184576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964488" cy="8640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План мероприятий на летний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оздоровительный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период.</a:t>
            </a:r>
          </a:p>
          <a:p>
            <a:pPr marL="45720" indent="0" algn="ctr">
              <a:buNone/>
            </a:pP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5075855"/>
              </p:ext>
            </p:extLst>
          </p:nvPr>
        </p:nvGraphicFramePr>
        <p:xfrm>
          <a:off x="0" y="1412776"/>
          <a:ext cx="9144000" cy="5733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584"/>
                <a:gridCol w="2437190"/>
                <a:gridCol w="5113226"/>
              </a:tblGrid>
              <a:tr h="63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Дата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Группа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Название мероприятия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 июня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Все возрастные группы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Досуг «День защиты детей»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1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 июня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«Почемучки»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«Папа, мама, я – спортивная семья»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 июня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«Почемучки»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«Фантазеры»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Досуг  «За здоровьем в детский сад»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 июня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«Кроха»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«Капелька»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Досуг  «В гости к солнышку»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«Знайки»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«Непоседы»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Досуг  «</a:t>
                      </a:r>
                      <a:r>
                        <a:rPr lang="ru-RU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Веселинка</a:t>
                      </a: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в гостях у ребят»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15 июня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«Почемучки»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Музыкальная сказка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«</a:t>
                      </a:r>
                      <a:r>
                        <a:rPr lang="ru-RU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Пеппи</a:t>
                      </a: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длинный чулок»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88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73344813"/>
              </p:ext>
            </p:extLst>
          </p:nvPr>
        </p:nvGraphicFramePr>
        <p:xfrm>
          <a:off x="11269" y="0"/>
          <a:ext cx="9036496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849"/>
                <a:gridCol w="2408536"/>
                <a:gridCol w="5053111"/>
              </a:tblGrid>
              <a:tr h="1553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 июня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«Фантазеры» «</a:t>
                      </a:r>
                      <a:r>
                        <a:rPr lang="ru-RU" sz="2000" dirty="0" err="1">
                          <a:effectLst/>
                        </a:rPr>
                        <a:t>Знайки</a:t>
                      </a:r>
                      <a:r>
                        <a:rPr lang="ru-RU" sz="2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«Непоседы»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Театр в гостях у ребят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Музыкальная сказка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«Пеппи длинный чулок»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2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 июня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«Почемучки»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«Фантазеры» «</a:t>
                      </a:r>
                      <a:r>
                        <a:rPr lang="ru-RU" sz="2000" dirty="0" err="1">
                          <a:effectLst/>
                        </a:rPr>
                        <a:t>Знайки</a:t>
                      </a:r>
                      <a:r>
                        <a:rPr lang="ru-RU" sz="2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«Непоседы»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Свеча памяти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2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 июня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«Почемучки»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«Фантазеры» «Знайки»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«Непоседы»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Летняя дискотека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 июня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Все возрастные группы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Кукольный театр «Колобок»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99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052736"/>
            <a:ext cx="3168352" cy="151216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Зеленая дискотека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6768752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Фотоотчет</a:t>
            </a:r>
            <a:endParaRPr lang="ru-RU" sz="2800" dirty="0"/>
          </a:p>
        </p:txBody>
      </p:sp>
      <p:pic>
        <p:nvPicPr>
          <p:cNvPr id="6" name="Рисунок 5" descr="E:\Летний оздоровительный\Возьми предмет зелёного цвет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82453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Летний оздоровительный\DSC092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6156176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77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Папа, мама, я –спортивная семья</a:t>
            </a:r>
            <a:endParaRPr lang="ru-RU" sz="2400" dirty="0"/>
          </a:p>
        </p:txBody>
      </p:sp>
      <p:pic>
        <p:nvPicPr>
          <p:cNvPr id="4" name="Объект 3" descr="E:\Летний оздоровительный\IMG_452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252520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701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1224135" cy="1143000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964488" cy="11521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 здоровьем  в детский сад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E:\Летний оздоровительный\IMG_43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7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36712"/>
            <a:ext cx="396044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Спектакль театрального кружка</a:t>
            </a:r>
            <a:br>
              <a:rPr lang="ru-RU" sz="2000" dirty="0" smtClean="0"/>
            </a:br>
            <a:r>
              <a:rPr lang="ru-RU" sz="2000" dirty="0" smtClean="0"/>
              <a:t> «Сундучок сказок»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Пеппи</a:t>
            </a:r>
            <a:r>
              <a:rPr lang="ru-RU" sz="2000" dirty="0" smtClean="0"/>
              <a:t>- длинный чулок</a:t>
            </a:r>
            <a:r>
              <a:rPr lang="ru-RU" sz="1800" dirty="0" smtClean="0"/>
              <a:t>» </a:t>
            </a:r>
            <a:endParaRPr lang="ru-RU" sz="1800" dirty="0"/>
          </a:p>
        </p:txBody>
      </p:sp>
      <p:pic>
        <p:nvPicPr>
          <p:cNvPr id="4" name="Объект 3" descr="C:\Users\!\Desktop\фото\16.06\не хотят играть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420646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!\Desktop\фото\16.06\флешмоб друзе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162" y="3013844"/>
            <a:ext cx="6304838" cy="384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26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212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Зубовой  Н.А Егоровой  Е.В</vt:lpstr>
      <vt:lpstr>Слайд 2</vt:lpstr>
      <vt:lpstr>Слайд 3</vt:lpstr>
      <vt:lpstr>Слайд 4</vt:lpstr>
      <vt:lpstr>Слайд 5</vt:lpstr>
      <vt:lpstr>Зеленая дискотека</vt:lpstr>
      <vt:lpstr>Папа, мама, я –спортивная семья</vt:lpstr>
      <vt:lpstr>Слайд 8</vt:lpstr>
      <vt:lpstr>Спектакль театрального кружка  «Сундучок сказок»  «Пеппи- длинный чулок»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!</dc:creator>
  <cp:lastModifiedBy>Любовь</cp:lastModifiedBy>
  <cp:revision>12</cp:revision>
  <dcterms:created xsi:type="dcterms:W3CDTF">2017-10-18T08:40:10Z</dcterms:created>
  <dcterms:modified xsi:type="dcterms:W3CDTF">2017-10-30T06:15:13Z</dcterms:modified>
</cp:coreProperties>
</file>