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1" r:id="rId9"/>
    <p:sldId id="275" r:id="rId10"/>
    <p:sldId id="272" r:id="rId11"/>
    <p:sldId id="273" r:id="rId12"/>
    <p:sldId id="269" r:id="rId13"/>
    <p:sldId id="274" r:id="rId14"/>
    <p:sldId id="263" r:id="rId15"/>
    <p:sldId id="268" r:id="rId16"/>
    <p:sldId id="276" r:id="rId17"/>
    <p:sldId id="264" r:id="rId18"/>
    <p:sldId id="270" r:id="rId19"/>
    <p:sldId id="265" r:id="rId20"/>
    <p:sldId id="267" r:id="rId21"/>
    <p:sldId id="266" r:id="rId2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6638" autoAdjust="0"/>
    <p:restoredTop sz="91620" autoAdjust="0"/>
  </p:normalViewPr>
  <p:slideViewPr>
    <p:cSldViewPr>
      <p:cViewPr>
        <p:scale>
          <a:sx n="80" d="100"/>
          <a:sy n="80" d="100"/>
        </p:scale>
        <p:origin x="-1452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7800" y="914400"/>
            <a:ext cx="6553200" cy="121920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62500" lnSpcReduction="20000"/>
          </a:bodyPr>
          <a:lstStyle/>
          <a:p>
            <a:r>
              <a:rPr lang="ru-RU" sz="51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ГРУППЫ</a:t>
            </a:r>
            <a:r>
              <a:rPr lang="ru-RU" sz="58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«Непоседы»</a:t>
            </a:r>
          </a:p>
          <a:p>
            <a:endParaRPr lang="ru-RU" sz="3200" dirty="0" smtClean="0"/>
          </a:p>
          <a:p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2017- «Краски лета» 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0"/>
            <a:ext cx="7391400" cy="7620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ПОРТФОЛИО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314" name="AutoShape 2" descr="Картинки по запросу Картинки дети лето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6" name="AutoShape 4" descr="Картинки по запросу Картинки дети лето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8" name="AutoShape 6" descr="Картинки по запросу Картинки дети лето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20" name="AutoShape 8" descr="Картинки по запросу Картинки дети лето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22" name="Picture 10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2721313"/>
            <a:ext cx="5615605" cy="4136687"/>
          </a:xfrm>
          <a:prstGeom prst="rect">
            <a:avLst/>
          </a:prstGeom>
          <a:noFill/>
        </p:spPr>
      </p:pic>
      <p:sp>
        <p:nvSpPr>
          <p:cNvPr id="15362" name="AutoShape 2" descr="Картинки по запросу Картинки дети лето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4" name="Picture 4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 t="6875" b="7304"/>
          <a:stretch>
            <a:fillRect/>
          </a:stretch>
        </p:blipFill>
        <p:spPr bwMode="auto">
          <a:xfrm>
            <a:off x="1447800" y="2667000"/>
            <a:ext cx="6751252" cy="419100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>
                <a:latin typeface="Calibri" pitchFamily="34" charset="0"/>
                <a:cs typeface="Calibri" pitchFamily="34" charset="0"/>
              </a:rPr>
              <a:t>Ну и выдумщики</a:t>
            </a:r>
            <a:endParaRPr lang="ru-RU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609600" y="457200"/>
            <a:ext cx="1924050" cy="2565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5200"/>
            <a:ext cx="2716135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1420" y="3921267"/>
            <a:ext cx="2286000" cy="2747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895582"/>
            <a:ext cx="1981200" cy="2685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1143000"/>
            <a:ext cx="2057399" cy="2571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3784036"/>
            <a:ext cx="3200400" cy="2497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Ну и выдумщики!</a:t>
            </a:r>
            <a:endParaRPr lang="ru-RU" b="1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617" y="990600"/>
            <a:ext cx="2759383" cy="2494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268604"/>
            <a:ext cx="2514600" cy="2809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685800"/>
            <a:ext cx="2743200" cy="2942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4278686"/>
            <a:ext cx="2514600" cy="2579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4387" y="3657600"/>
            <a:ext cx="1680606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User\Desktop\физ-ра. непоседы 2017.06\летучая мышь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1800" y="3810000"/>
            <a:ext cx="1807327" cy="2910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Закаливание</a:t>
            </a:r>
            <a:endParaRPr lang="ru-RU" sz="4000" b="1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949952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838200"/>
            <a:ext cx="2667000" cy="2823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3874745"/>
            <a:ext cx="3048000" cy="2983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374" y="1066800"/>
            <a:ext cx="3191022" cy="4153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092200"/>
            <a:ext cx="1752600" cy="233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Труд (игры с водой)</a:t>
            </a:r>
            <a:endParaRPr lang="ru-RU" sz="36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User\Desktop\Фото отчет\Краски лета\наводим чистоту\20170718_103049.jpg"/>
          <p:cNvPicPr>
            <a:picLocks noChangeAspect="1" noChangeArrowheads="1"/>
          </p:cNvPicPr>
          <p:nvPr/>
        </p:nvPicPr>
        <p:blipFill>
          <a:blip r:embed="rId2" cstate="print"/>
          <a:srcRect l="21165"/>
          <a:stretch>
            <a:fillRect/>
          </a:stretch>
        </p:blipFill>
        <p:spPr bwMode="auto">
          <a:xfrm>
            <a:off x="152400" y="990599"/>
            <a:ext cx="2596398" cy="3113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User\Desktop\Фото отчет\Краски лета\наводим чистоту\20170721_112359.jpg"/>
          <p:cNvPicPr>
            <a:picLocks noChangeAspect="1" noChangeArrowheads="1"/>
          </p:cNvPicPr>
          <p:nvPr/>
        </p:nvPicPr>
        <p:blipFill>
          <a:blip r:embed="rId3" cstate="print"/>
          <a:srcRect b="13045"/>
          <a:stretch>
            <a:fillRect/>
          </a:stretch>
        </p:blipFill>
        <p:spPr bwMode="auto">
          <a:xfrm>
            <a:off x="2895599" y="3353190"/>
            <a:ext cx="6147473" cy="3200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User\Desktop\Фото отчет\Краски лета\наводим чистоту\20170721_1103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457200"/>
            <a:ext cx="2209800" cy="2681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comb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                                      наблюдения</a:t>
            </a:r>
            <a:endParaRPr lang="ru-RU" sz="3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sz="100" dirty="0" smtClean="0"/>
          </a:p>
          <a:p>
            <a:endParaRPr lang="ru-RU" dirty="0"/>
          </a:p>
        </p:txBody>
      </p:sp>
      <p:pic>
        <p:nvPicPr>
          <p:cNvPr id="5122" name="Picture 2" descr="C:\Users\User\Desktop\Фото отчет\Краски лета\природа\радуга\20170623_1838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076" y="3733801"/>
            <a:ext cx="4029524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C:\Users\User\Desktop\Фото отчет\Краски лета\природа\радуга\20170623_1842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143000"/>
            <a:ext cx="4191000" cy="2026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C:\Users\User\Desktop\Фото отчет\Краски лета\природа\радуга\20170706_1147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17130"/>
            <a:ext cx="2438400" cy="3293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5" descr="C:\Users\User\Desktop\Фото отчет\Краски лета\природа\20170805_1952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3378659"/>
            <a:ext cx="2362200" cy="3479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8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Фото отчет\Краски лета\природа\20170726_114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95600" cy="329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C:\Users\User\Desktop\Фото отчет\Краски лета\природа\20170721_105618.jpg"/>
          <p:cNvPicPr>
            <a:picLocks noChangeAspect="1" noChangeArrowheads="1"/>
          </p:cNvPicPr>
          <p:nvPr/>
        </p:nvPicPr>
        <p:blipFill>
          <a:blip r:embed="rId3" cstate="print"/>
          <a:srcRect b="12815"/>
          <a:stretch>
            <a:fillRect/>
          </a:stretch>
        </p:blipFill>
        <p:spPr bwMode="auto">
          <a:xfrm>
            <a:off x="2714720" y="4191000"/>
            <a:ext cx="6429280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C:\Users\User\Desktop\Фото отчет\Краски лета\природа\20170721_110412.jpg"/>
          <p:cNvPicPr>
            <a:picLocks noChangeAspect="1" noChangeArrowheads="1"/>
          </p:cNvPicPr>
          <p:nvPr/>
        </p:nvPicPr>
        <p:blipFill>
          <a:blip r:embed="rId4" cstate="print"/>
          <a:srcRect t="10128"/>
          <a:stretch>
            <a:fillRect/>
          </a:stretch>
        </p:blipFill>
        <p:spPr bwMode="auto">
          <a:xfrm>
            <a:off x="3429000" y="1981200"/>
            <a:ext cx="2785452" cy="2180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9" name="Picture 5" descr="C:\Users\User\Desktop\Фото отчет\Краски лета\природа\20170720_112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228599"/>
            <a:ext cx="2438400" cy="3251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C:\Users\User\Desktop\Фото отчет\Краски лета\природа\20170724_1012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8276" y="3657600"/>
            <a:ext cx="240030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 t="11667" b="10848"/>
          <a:stretch>
            <a:fillRect/>
          </a:stretch>
        </p:blipFill>
        <p:spPr bwMode="auto">
          <a:xfrm>
            <a:off x="3048000" y="228600"/>
            <a:ext cx="3278038" cy="1904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На экскурсии</a:t>
            </a:r>
            <a:endParaRPr lang="ru-RU" b="1" dirty="0"/>
          </a:p>
        </p:txBody>
      </p:sp>
      <p:pic>
        <p:nvPicPr>
          <p:cNvPr id="2050" name="Picture 2" descr="C:\Users\User\Desktop\Фото отчет\Экскурсии\20170901_10422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767" y="1219200"/>
            <a:ext cx="2438399" cy="1828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User\Desktop\Фото отчет\Экскурсии\20170901_104234.jpg"/>
          <p:cNvPicPr>
            <a:picLocks noChangeAspect="1" noChangeArrowheads="1"/>
          </p:cNvPicPr>
          <p:nvPr/>
        </p:nvPicPr>
        <p:blipFill>
          <a:blip r:embed="rId3" cstate="print"/>
          <a:srcRect b="12195"/>
          <a:stretch>
            <a:fillRect/>
          </a:stretch>
        </p:blipFill>
        <p:spPr bwMode="auto">
          <a:xfrm>
            <a:off x="4746978" y="1600200"/>
            <a:ext cx="4397022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User\Desktop\Фото отчет\Экскурсии\20170919_1102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3226534"/>
            <a:ext cx="2733477" cy="3631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Сюжетно-ролевые игры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949952"/>
          </a:xfrm>
        </p:spPr>
        <p:txBody>
          <a:bodyPr/>
          <a:lstStyle/>
          <a:p>
            <a:r>
              <a:rPr lang="ru-RU" sz="1600" dirty="0" smtClean="0"/>
              <a:t>Лаборатория</a:t>
            </a:r>
          </a:p>
          <a:p>
            <a:r>
              <a:rPr lang="ru-RU" sz="1600" dirty="0" smtClean="0"/>
              <a:t>Магазин</a:t>
            </a:r>
          </a:p>
          <a:p>
            <a:r>
              <a:rPr lang="ru-RU" sz="1600" dirty="0" smtClean="0"/>
              <a:t>Кормим кур</a:t>
            </a:r>
          </a:p>
          <a:p>
            <a:r>
              <a:rPr lang="ru-RU" sz="1600" dirty="0" smtClean="0"/>
              <a:t>Концерт</a:t>
            </a:r>
          </a:p>
          <a:p>
            <a:r>
              <a:rPr lang="ru-RU" sz="1600" dirty="0" smtClean="0"/>
              <a:t>С  </a:t>
            </a:r>
            <a:r>
              <a:rPr lang="ru-RU" sz="1600" dirty="0" err="1" smtClean="0"/>
              <a:t>пистиком</a:t>
            </a:r>
            <a:endParaRPr lang="ru-RU" sz="1600" dirty="0"/>
          </a:p>
        </p:txBody>
      </p:sp>
      <p:pic>
        <p:nvPicPr>
          <p:cNvPr id="3074" name="Picture 2" descr="C:\Users\User\Desktop\Фото отчет\Краски лета\на прогулке\на прием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3413312"/>
            <a:ext cx="2743200" cy="3444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User\Desktop\Фото отчет\Краски лета\сюж.-ролев\20170720_1053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066800"/>
            <a:ext cx="3190192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Users\User\Desktop\Фото отчет\Краски лета\концерт\20170705_1116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6345" y="4081463"/>
            <a:ext cx="3567655" cy="2776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C:\Users\User\Desktop\Фото отчет\Краски лета\концерт\концер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1143000"/>
            <a:ext cx="2816225" cy="2113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858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>
                <a:latin typeface="Calibri" pitchFamily="34" charset="0"/>
                <a:cs typeface="Calibri" pitchFamily="34" charset="0"/>
              </a:rPr>
              <a:t>Игры - продолжение</a:t>
            </a:r>
            <a:endParaRPr lang="ru-RU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5026152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1219200"/>
            <a:ext cx="2817743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676400"/>
            <a:ext cx="18288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User\Desktop\Фото отчет\Краски лета\на прогулке\Эвелина с пистиком\20170614_1119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67704"/>
            <a:ext cx="2362200" cy="3090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219200"/>
            <a:ext cx="2405400" cy="2023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C:\Users\User\Desktop\Фото отчет\Краски лета\на прогулке\горка\20170517_113453.jpg"/>
          <p:cNvPicPr>
            <a:picLocks noChangeAspect="1" noChangeArrowheads="1"/>
          </p:cNvPicPr>
          <p:nvPr/>
        </p:nvPicPr>
        <p:blipFill>
          <a:blip r:embed="rId6" cstate="print"/>
          <a:srcRect t="10595" b="15521"/>
          <a:stretch>
            <a:fillRect/>
          </a:stretch>
        </p:blipFill>
        <p:spPr bwMode="auto">
          <a:xfrm>
            <a:off x="5791200" y="4114800"/>
            <a:ext cx="3124200" cy="2556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 descr="C:\Users\User\Desktop\Фото отчет\Краски лета\на прогулке\песочница\20170523_11125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0800" y="4648200"/>
            <a:ext cx="3059113" cy="1768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Приемка сада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371600"/>
            <a:ext cx="9144000" cy="51054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Фото отчет\Краски лета\приемка группы\20170623_1935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990600"/>
            <a:ext cx="2261062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User\Desktop\Фото отчет\Краски лета\приемка группы\20170623_1934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810000"/>
            <a:ext cx="2133600" cy="2773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User\Desktop\Фото отчет\Краски лета\приемка группы\20170623_1934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990600"/>
            <a:ext cx="2346325" cy="2357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Users\User\Desktop\Фото отчет\Краски лета\приемка группы\20170623_1934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581400"/>
            <a:ext cx="4168603" cy="3041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C:\Users\User\Desktop\Фото отчет\Краски лета\приемка группы\20170623_1934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1066801"/>
            <a:ext cx="2438400" cy="2254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75895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Летние развлечения 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(3)</a:t>
            </a:r>
            <a:endParaRPr lang="ru-RU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077200" cy="52578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360363" indent="0"/>
            <a:r>
              <a:rPr lang="ru-RU" sz="2400" dirty="0" smtClean="0"/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1 июня День защиты детей</a:t>
            </a:r>
          </a:p>
          <a:p>
            <a:pPr marL="360363" indent="0"/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страна Веселяндия, развлечение (с Наилей)</a:t>
            </a:r>
          </a:p>
          <a:p>
            <a:pPr marL="360363" indent="0"/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«Зеленая дискотека»</a:t>
            </a:r>
          </a:p>
          <a:p>
            <a:pPr marL="360363" indent="0"/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физзанятие (с флажками); бег</a:t>
            </a:r>
          </a:p>
          <a:p>
            <a:pPr marL="360363" indent="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закаливание, игры с водой</a:t>
            </a:r>
          </a:p>
          <a:p>
            <a:pPr marL="360363" indent="0"/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игры (сюж-ролевые); на участке с мячиками</a:t>
            </a:r>
          </a:p>
          <a:p>
            <a:pPr marL="630238" indent="-269875"/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спортивные (на спорт. участке; на велосипедах и            самокатах)</a:t>
            </a:r>
          </a:p>
          <a:p>
            <a:pPr marL="360363" indent="0"/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наблюдения - радуга, цветы </a:t>
            </a:r>
          </a:p>
          <a:p>
            <a:pPr marL="360363" indent="0"/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«Краски лета»</a:t>
            </a:r>
          </a:p>
          <a:p>
            <a:pPr marL="360363" indent="0"/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приемка сада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Выставки и конкурсы</a:t>
            </a:r>
            <a:endParaRPr lang="ru-RU" b="1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Ромашки</a:t>
            </a: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Дружат дети на планете</a:t>
            </a: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098" name="Picture 2" descr="C:\Users\User\Desktop\Фото отчет\Краски лета\ромашки\20170706_083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1066800"/>
            <a:ext cx="2197653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User\Desktop\Фото отчет\Краски лета\ромашки\20170710_085833.jpg"/>
          <p:cNvPicPr>
            <a:picLocks noChangeAspect="1" noChangeArrowheads="1"/>
          </p:cNvPicPr>
          <p:nvPr/>
        </p:nvPicPr>
        <p:blipFill>
          <a:blip r:embed="rId3" cstate="print"/>
          <a:srcRect l="3704" r="3704"/>
          <a:stretch>
            <a:fillRect/>
          </a:stretch>
        </p:blipFill>
        <p:spPr bwMode="auto">
          <a:xfrm>
            <a:off x="6248400" y="990600"/>
            <a:ext cx="1905000" cy="2809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User\Desktop\Фото отчет\Краски лета\ромашки\20170713_0743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4038600"/>
            <a:ext cx="7108026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Выставка работ «краски лета»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502615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ru-RU" sz="100" dirty="0"/>
          </a:p>
        </p:txBody>
      </p:sp>
      <p:pic>
        <p:nvPicPr>
          <p:cNvPr id="1026" name="Picture 2" descr="C:\Users\User\Desktop\Фото отчет\Краски лета\Краски лета\20170821_1312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143000"/>
            <a:ext cx="3886200" cy="2417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User\Desktop\Фото отчет\Краски лета\Краски лета\20170821_131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0"/>
            <a:ext cx="2946400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User\Desktop\Фото отчет\Краски лета\Краски лета\20170821_1309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3733800"/>
            <a:ext cx="2843741" cy="2132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User\Desktop\Фото отчет\Краски лета\Краски лета\20170821_1309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3752850"/>
            <a:ext cx="2971800" cy="2228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096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Летние развлечения</a:t>
            </a:r>
            <a:endParaRPr lang="ru-RU" b="1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752" y="1143000"/>
            <a:ext cx="8503920" cy="5486400"/>
          </a:xfrm>
        </p:spPr>
        <p:txBody>
          <a:bodyPr>
            <a:normAutofit/>
          </a:bodyPr>
          <a:lstStyle/>
          <a:p>
            <a:endParaRPr lang="ru-RU" sz="1600" b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endParaRPr lang="ru-RU" sz="1600" b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endParaRPr lang="ru-RU" sz="1600" b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endParaRPr lang="ru-RU" sz="1600" b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endParaRPr lang="ru-RU" sz="1600" b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endParaRPr lang="ru-RU" sz="1600" b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endParaRPr lang="ru-RU" sz="1600" b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ru-RU" sz="2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ДЕНЬ  </a:t>
            </a:r>
            <a:r>
              <a:rPr lang="ru-RU" sz="26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ЗАЩИТЫ</a:t>
            </a:r>
            <a:r>
              <a:rPr lang="ru-RU" sz="2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ru-RU" sz="26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ДЕТЕЙ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895600"/>
            <a:ext cx="2646451" cy="1529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838200"/>
            <a:ext cx="3810000" cy="2085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4648200" y="4572000"/>
            <a:ext cx="4267200" cy="2098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267200"/>
            <a:ext cx="4016291" cy="2084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914400"/>
            <a:ext cx="3329558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096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Зеленая дискотека</a:t>
            </a:r>
            <a:endParaRPr lang="ru-RU" b="1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5026152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4038600"/>
            <a:ext cx="44196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962400"/>
            <a:ext cx="3997264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143000"/>
            <a:ext cx="4388201" cy="2300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43000"/>
            <a:ext cx="4111520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Путешествие в страну Веселяндию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5026152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828800"/>
            <a:ext cx="3616528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9686" y="4311114"/>
            <a:ext cx="4403314" cy="2089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733800"/>
            <a:ext cx="3810000" cy="2526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95400"/>
            <a:ext cx="5054512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Физзанятие, бег</a:t>
            </a:r>
            <a:endParaRPr lang="ru-RU" sz="3600" b="1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ru-RU" sz="100" dirty="0"/>
          </a:p>
        </p:txBody>
      </p:sp>
      <p:pic>
        <p:nvPicPr>
          <p:cNvPr id="2050" name="Picture 2" descr="C:\Users\User\Desktop\физ-ра. непоседы 2017.06\20170629_1108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1"/>
            <a:ext cx="2819400" cy="2188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User\Desktop\физ-ра. непоседы 2017.06\20170629_1108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886201"/>
            <a:ext cx="396240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User\Desktop\физ-ра. непоседы 2017.06\20170629_1109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3025" y="381000"/>
            <a:ext cx="2720975" cy="3394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Users\User\Desktop\физ-ра. непоседы 2017.06\20170629_1109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8433" y="3505200"/>
            <a:ext cx="3338617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Спорт</a:t>
            </a:r>
            <a:endParaRPr lang="ru-RU" sz="36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На спортучастке</a:t>
            </a:r>
          </a:p>
          <a:p>
            <a:r>
              <a:rPr lang="ru-RU" sz="1800" dirty="0" smtClean="0"/>
              <a:t>Катание</a:t>
            </a:r>
          </a:p>
          <a:p>
            <a:r>
              <a:rPr lang="ru-RU" sz="1800" dirty="0" smtClean="0"/>
              <a:t>На участке</a:t>
            </a:r>
            <a:endParaRPr lang="ru-RU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429000"/>
            <a:ext cx="3522047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836" y="1219200"/>
            <a:ext cx="1835164" cy="2667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962400"/>
            <a:ext cx="3883662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 l="30509"/>
          <a:stretch>
            <a:fillRect/>
          </a:stretch>
        </p:blipFill>
        <p:spPr bwMode="auto">
          <a:xfrm>
            <a:off x="3200400" y="1143000"/>
            <a:ext cx="1735630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257800" y="1219200"/>
            <a:ext cx="18288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1219200"/>
            <a:ext cx="2438400" cy="2381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На  спортучастке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447800"/>
            <a:ext cx="3657488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1123" y="3962400"/>
            <a:ext cx="4700559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5559" y="1447800"/>
            <a:ext cx="3242641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962400"/>
            <a:ext cx="3137434" cy="2570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велосипедах</a:t>
            </a:r>
            <a:endParaRPr lang="ru-RU" dirty="0"/>
          </a:p>
        </p:txBody>
      </p:sp>
      <p:pic>
        <p:nvPicPr>
          <p:cNvPr id="1026" name="Picture 2" descr="C:\Users\User\Desktop\Фото отчет\Экскурсии\20170901_11115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676400"/>
            <a:ext cx="4339766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784</TotalTime>
  <Words>153</Words>
  <PresentationFormat>Экран (4:3)</PresentationFormat>
  <Paragraphs>55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Официальная</vt:lpstr>
      <vt:lpstr>ПОРТФОЛИО</vt:lpstr>
      <vt:lpstr>Летние развлечения (3)</vt:lpstr>
      <vt:lpstr>Летние развлечения</vt:lpstr>
      <vt:lpstr>Зеленая дискотека</vt:lpstr>
      <vt:lpstr>Путешествие в страну Веселяндию</vt:lpstr>
      <vt:lpstr>Физзанятие, бег</vt:lpstr>
      <vt:lpstr>Спорт</vt:lpstr>
      <vt:lpstr>На  спортучастке</vt:lpstr>
      <vt:lpstr>На велосипедах</vt:lpstr>
      <vt:lpstr>Ну и выдумщики</vt:lpstr>
      <vt:lpstr>Ну и выдумщики!</vt:lpstr>
      <vt:lpstr>Закаливание</vt:lpstr>
      <vt:lpstr>Труд (игры с водой)</vt:lpstr>
      <vt:lpstr>                                      наблюдения</vt:lpstr>
      <vt:lpstr>Слайд 15</vt:lpstr>
      <vt:lpstr>На экскурсии</vt:lpstr>
      <vt:lpstr>Сюжетно-ролевые игры</vt:lpstr>
      <vt:lpstr>Игры - продолжение</vt:lpstr>
      <vt:lpstr>Приемка сада</vt:lpstr>
      <vt:lpstr>Выставки и конкурсы</vt:lpstr>
      <vt:lpstr>Выставка работ «краски лета»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User</dc:creator>
  <cp:lastModifiedBy>Любовь</cp:lastModifiedBy>
  <cp:revision>131</cp:revision>
  <dcterms:created xsi:type="dcterms:W3CDTF">2017-06-12T11:13:23Z</dcterms:created>
  <dcterms:modified xsi:type="dcterms:W3CDTF">2017-10-19T10:03:50Z</dcterms:modified>
</cp:coreProperties>
</file>