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3" r:id="rId4"/>
    <p:sldId id="262" r:id="rId5"/>
    <p:sldId id="257" r:id="rId6"/>
    <p:sldId id="258" r:id="rId7"/>
    <p:sldId id="259" r:id="rId8"/>
    <p:sldId id="264" r:id="rId9"/>
    <p:sldId id="265" r:id="rId10"/>
    <p:sldId id="266" r:id="rId11"/>
    <p:sldId id="277" r:id="rId12"/>
    <p:sldId id="269" r:id="rId13"/>
    <p:sldId id="286" r:id="rId14"/>
    <p:sldId id="270" r:id="rId15"/>
    <p:sldId id="274" r:id="rId16"/>
    <p:sldId id="275" r:id="rId17"/>
    <p:sldId id="276" r:id="rId18"/>
    <p:sldId id="271" r:id="rId19"/>
    <p:sldId id="272" r:id="rId20"/>
    <p:sldId id="287" r:id="rId21"/>
    <p:sldId id="273" r:id="rId22"/>
    <p:sldId id="278" r:id="rId23"/>
    <p:sldId id="290" r:id="rId24"/>
    <p:sldId id="279" r:id="rId25"/>
    <p:sldId id="288" r:id="rId26"/>
    <p:sldId id="289" r:id="rId27"/>
    <p:sldId id="293" r:id="rId28"/>
    <p:sldId id="294" r:id="rId29"/>
    <p:sldId id="295" r:id="rId30"/>
    <p:sldId id="296" r:id="rId31"/>
    <p:sldId id="282" r:id="rId32"/>
    <p:sldId id="291" r:id="rId33"/>
    <p:sldId id="280" r:id="rId34"/>
    <p:sldId id="281" r:id="rId35"/>
    <p:sldId id="283" r:id="rId36"/>
    <p:sldId id="285" r:id="rId37"/>
    <p:sldId id="292" r:id="rId38"/>
    <p:sldId id="284" r:id="rId3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71" autoAdjust="0"/>
    <p:restoredTop sz="94660"/>
  </p:normalViewPr>
  <p:slideViewPr>
    <p:cSldViewPr>
      <p:cViewPr>
        <p:scale>
          <a:sx n="62" d="100"/>
          <a:sy n="62" d="100"/>
        </p:scale>
        <p:origin x="-1968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EDBE2-E3D5-443C-8AFC-E02F81A05D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79705-F521-44FB-BE32-4376D9128A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6241E-2B99-43BD-ABB9-12197F2709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B9F7F-F78C-4790-A194-97199C7935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A33E2-066E-4172-955F-4320F59FA1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68CB8-BE62-489C-B058-413AA4E12A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E8152-CDAF-461D-AB0E-1E9290F28E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16B7D-03DA-4FF8-80AD-44C5A2F154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FDD6C-98EF-4572-A9B1-C7AB58DFFF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F8177D-B10A-4374-A5A0-67E7AC9BAC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308A1-C186-4756-B5EA-E1739953C0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69BE506-FB48-4E04-9BCB-424CFE1DB2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28926" y="1142984"/>
            <a:ext cx="4786346" cy="85725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портфолио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85918" y="2428868"/>
            <a:ext cx="6643734" cy="135732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группы </a:t>
            </a:r>
            <a:r>
              <a:rPr lang="ru-RU" b="1" dirty="0" smtClean="0"/>
              <a:t> </a:t>
            </a:r>
            <a:r>
              <a:rPr lang="ru-RU" sz="4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«Непоседы»</a:t>
            </a:r>
          </a:p>
          <a:p>
            <a:pPr eaLnBrk="1" hangingPunct="1"/>
            <a:endParaRPr lang="ru-RU" sz="4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/>
            <a:endParaRPr lang="ru-RU" sz="4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/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2017-2018 учебный год</a:t>
            </a:r>
            <a:endParaRPr lang="ru-RU" sz="4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/>
            <a:r>
              <a:rPr lang="ru-RU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Воспитатели: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Колчина О. Г.</a:t>
            </a:r>
          </a:p>
          <a:p>
            <a:pPr eaLnBrk="1" hangingPunct="1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                           Малкова Н.М.</a:t>
            </a:r>
          </a:p>
        </p:txBody>
      </p:sp>
      <p:pic>
        <p:nvPicPr>
          <p:cNvPr id="2052" name="Picture 4" descr="animashki-75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12358"/>
            <a:ext cx="962001" cy="164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3" dur="indefinite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9" dur="indefinite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0384" y="0"/>
            <a:ext cx="5943616" cy="11430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sz="3800" b="1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Конкурс чтецов</a:t>
            </a:r>
            <a:r>
              <a:rPr lang="ru-RU" sz="4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ru-RU" sz="4000" dirty="0" smtClean="0">
                <a:latin typeface="Calibri" pitchFamily="34" charset="0"/>
                <a:cs typeface="Calibri" pitchFamily="34" charset="0"/>
              </a:rPr>
            </a:br>
            <a:r>
              <a:rPr lang="ru-RU" sz="38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«Новогодний СЕРПАНТИН» </a:t>
            </a:r>
            <a:endParaRPr lang="ru-RU" sz="3800" b="1" dirty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 descr="C:\Users\User\Desktop\С фотика 2018\Веселые ребята.JPG"/>
          <p:cNvPicPr>
            <a:picLocks noChangeAspect="1" noChangeArrowheads="1"/>
          </p:cNvPicPr>
          <p:nvPr/>
        </p:nvPicPr>
        <p:blipFill>
          <a:blip r:embed="rId2" cstate="print"/>
          <a:srcRect b="6468"/>
          <a:stretch>
            <a:fillRect/>
          </a:stretch>
        </p:blipFill>
        <p:spPr bwMode="auto">
          <a:xfrm>
            <a:off x="5286380" y="1214422"/>
            <a:ext cx="3857620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t="6522" b="4347"/>
          <a:stretch>
            <a:fillRect/>
          </a:stretch>
        </p:blipFill>
        <p:spPr bwMode="auto">
          <a:xfrm>
            <a:off x="142844" y="3643314"/>
            <a:ext cx="6530298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Users\User\Desktop\С фотика 2018\Чтецы\1 место ф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720" y="1000108"/>
            <a:ext cx="3010396" cy="2477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786578" y="3786190"/>
            <a:ext cx="1785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Веселые ребята</a:t>
            </a:r>
            <a:endParaRPr lang="ru-RU" sz="2400" b="1" dirty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16" y="4786322"/>
            <a:ext cx="20717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Наградили всех!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Спасибо, Дедушка мороз</a:t>
            </a:r>
            <a:endParaRPr lang="ru-RU" sz="24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0430" y="1428736"/>
            <a:ext cx="1571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У девчонок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первое место!</a:t>
            </a:r>
            <a:endParaRPr lang="ru-RU" sz="24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229600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Квест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C:\Users\ПАН\Desktop\ТУСЬКА\НЕПОСЕДЫ ФОТО\ФОТО НЕПОСЕДЫ 2018\зимний квест\DSC096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4457654" cy="30534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7" name="Picture 3" descr="C:\Users\ПАН\Desktop\ТУСЬКА\НЕПОСЕДЫ ФОТО\ФОТО НЕПОСЕДЫ 2018\зимний квест\DSC096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546050"/>
            <a:ext cx="4500594" cy="3311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Поделки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«Золотой блин»</a:t>
            </a:r>
            <a:endParaRPr lang="ru-RU" b="1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142984"/>
            <a:ext cx="50720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Литвинчук Эвелина</a:t>
            </a:r>
          </a:p>
          <a:p>
            <a:r>
              <a:rPr lang="ru-RU" sz="2800" b="1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Вербицкий Игнат</a:t>
            </a:r>
          </a:p>
          <a:p>
            <a:r>
              <a:rPr lang="ru-RU" sz="2800" b="1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Комиссарова Алиса</a:t>
            </a:r>
          </a:p>
          <a:p>
            <a:r>
              <a:rPr lang="ru-RU" sz="2800" b="1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Баринова Алиса  - </a:t>
            </a:r>
            <a:r>
              <a:rPr lang="ru-RU" sz="2800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1 МЕСТО!</a:t>
            </a:r>
            <a:endParaRPr lang="ru-RU" sz="2800" b="1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 descr="C:\Users\ПАН\Desktop\ТУСЬКА\НЕПОСЕДЫ ФОТО\ЗОЛОТОЙ БЛИН\image (5).jpg"/>
          <p:cNvPicPr>
            <a:picLocks noChangeAspect="1" noChangeArrowheads="1"/>
          </p:cNvPicPr>
          <p:nvPr/>
        </p:nvPicPr>
        <p:blipFill>
          <a:blip r:embed="rId2" cstate="print"/>
          <a:srcRect l="9631" t="14193" b="12618"/>
          <a:stretch>
            <a:fillRect/>
          </a:stretch>
        </p:blipFill>
        <p:spPr bwMode="auto">
          <a:xfrm>
            <a:off x="5357818" y="1785926"/>
            <a:ext cx="3351527" cy="4143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User\Desktop\Поделки\20180208_1754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3" y="3643314"/>
            <a:ext cx="2489855" cy="2428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Поделки\20180212_1204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394" y="2357430"/>
            <a:ext cx="3630938" cy="3429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User\Desktop\Поделки\20180212_1203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928802"/>
            <a:ext cx="3500430" cy="45932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286676" cy="58259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Математика О. Г.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4643446"/>
            <a:ext cx="3454590" cy="2010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G:\2. Серпантин\Непоседы!\Математика О. Г\20180213_101230!!!!!! О. Г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52" y="1285860"/>
            <a:ext cx="4997781" cy="3500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615262" cy="65403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День рождения!</a:t>
            </a:r>
            <a:endParaRPr lang="ru-RU" b="1" dirty="0">
              <a:solidFill>
                <a:schemeClr val="accent6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386" name="Picture 2" descr="https://ds5-ros.edu.yar.ru/den_rozhdeniya_neposedi/dsc09693_w128_h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051" y="4414610"/>
            <a:ext cx="3233813" cy="2223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90" name="Picture 6" descr="https://ds5-ros.edu.yar.ru/den_rozhdeniya_ignata_neposedi/2_w128_h1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356992"/>
            <a:ext cx="1944216" cy="2565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ПАН\Desktop\ТУСЬКА\НЕПОСЕДЫ ФОТО\ДЕНЬ РОЖДЕНИЯ АСИ\IMG_20180228_1042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24744"/>
            <a:ext cx="316835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9HGOQsxl6-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4212468"/>
            <a:ext cx="3275856" cy="2456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I:\НА САЙТ\ВЫЛОЖИЛА\Д.Р. ТИМУРА\DTFU62xwah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1124744"/>
            <a:ext cx="3384376" cy="2538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ПАН\Desktop\ТУСЬКА\НЕПОСЕДЫ ФОТО\ФОТО НЕПОСЕДЫ 2018\ДНИ РОЖДЕНИЯ\ДЕНЬ РОЖДЕНИЯ АЛИСЫ БАРИНОВОЙ\-OtBigtdEH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3357562"/>
            <a:ext cx="4576022" cy="3203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День рождения Алисы Б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 descr="C:\Users\ПАН\Desktop\ТУСЬКА\НЕПОСЕДЫ ФОТО\ФОТО НЕПОСЕДЫ 2018\ДНИ РОЖДЕНИЯ\ДЕНЬ РОЖДЕНИЯ АЛИСЫ БАРИНОВОЙ\Fh2QO53OZ4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4422"/>
            <a:ext cx="3819851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Зима!</a:t>
            </a:r>
            <a:endParaRPr lang="ru-RU" b="1" dirty="0">
              <a:solidFill>
                <a:schemeClr val="accent6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9" name="Picture 3" descr="C:\Users\ПАН\Desktop\ТУСЬКА\НЕПОСЕДЫ ФОТО\ФОТО НЕПОСЕДЫ 2018\ИГРЫ\Ледяные комочки.jpg"/>
          <p:cNvPicPr>
            <a:picLocks noChangeAspect="1" noChangeArrowheads="1"/>
          </p:cNvPicPr>
          <p:nvPr/>
        </p:nvPicPr>
        <p:blipFill>
          <a:blip r:embed="rId2" cstate="print"/>
          <a:srcRect t="17163"/>
          <a:stretch>
            <a:fillRect/>
          </a:stretch>
        </p:blipFill>
        <p:spPr bwMode="auto">
          <a:xfrm>
            <a:off x="0" y="2071678"/>
            <a:ext cx="4137924" cy="4570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 descr="I:\мы\3Npr5CXFmg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331640"/>
            <a:ext cx="4860031" cy="364502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Поделки ко Дню защитника Отечества</a:t>
            </a:r>
            <a:r>
              <a:rPr lang="ru-RU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ru-RU" b="1" dirty="0" smtClean="0">
                <a:latin typeface="Calibri" pitchFamily="34" charset="0"/>
                <a:cs typeface="Calibri" pitchFamily="34" charset="0"/>
              </a:rPr>
            </a:br>
            <a:endParaRPr lang="ru-RU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2" name="Picture 2" descr="C:\Users\ПАН\Desktop\ТУСЬКА\НЕПОСЕДЫ ФОТО\ФОТО НЕПОСЕДЫ 2018\ЗАНЯТИЯ\IMG_20180222_131343.jpg"/>
          <p:cNvPicPr>
            <a:picLocks noChangeAspect="1" noChangeArrowheads="1"/>
          </p:cNvPicPr>
          <p:nvPr/>
        </p:nvPicPr>
        <p:blipFill>
          <a:blip r:embed="rId2" cstate="print"/>
          <a:srcRect b="15108"/>
          <a:stretch>
            <a:fillRect/>
          </a:stretch>
        </p:blipFill>
        <p:spPr bwMode="auto">
          <a:xfrm>
            <a:off x="857224" y="1428736"/>
            <a:ext cx="7632848" cy="4859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Спорт развлечение 23 февраля</a:t>
            </a:r>
            <a:r>
              <a:rPr lang="ru-RU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ru-RU" b="1" dirty="0" smtClean="0">
                <a:latin typeface="Calibri" pitchFamily="34" charset="0"/>
                <a:cs typeface="Calibri" pitchFamily="34" charset="0"/>
              </a:rPr>
            </a:br>
            <a:endParaRPr lang="ru-RU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146" name="Picture 2" descr="C:\Users\ПАН\Desktop\ТУСЬКА\НЕПОСЕДЫ ФОТО\ВОЕННЫЕ СТАРТЫ\IMG_20180328_0935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4704523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C:\Users\ПАН\Desktop\ТУСЬКА\НЕПОСЕДЫ ФОТО\ВОЕННЫЕ СТАРТЫ\IMG_20180328_100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617640"/>
            <a:ext cx="432048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4286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400" b="1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Знакомьтесь, это мы!</a:t>
            </a:r>
            <a:endParaRPr lang="ru-RU" sz="2400" b="1" dirty="0">
              <a:solidFill>
                <a:schemeClr val="accent6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428604"/>
          <a:ext cx="2749471" cy="6215106"/>
        </p:xfrm>
        <a:graphic>
          <a:graphicData uri="http://schemas.openxmlformats.org/drawingml/2006/table">
            <a:tbl>
              <a:tblPr/>
              <a:tblGrid>
                <a:gridCol w="208280"/>
                <a:gridCol w="2541191"/>
              </a:tblGrid>
              <a:tr h="6215106">
                <a:tc>
                  <a:txBody>
                    <a:bodyPr/>
                    <a:lstStyle/>
                    <a:p>
                      <a:endParaRPr lang="ru-RU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214678" y="697043"/>
          <a:ext cx="1933731" cy="6160957"/>
        </p:xfrm>
        <a:graphic>
          <a:graphicData uri="http://schemas.openxmlformats.org/drawingml/2006/table">
            <a:tbl>
              <a:tblPr/>
              <a:tblGrid>
                <a:gridCol w="1933731"/>
              </a:tblGrid>
              <a:tr h="616095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857884" y="642918"/>
          <a:ext cx="3071834" cy="5857916"/>
        </p:xfrm>
        <a:graphic>
          <a:graphicData uri="http://schemas.openxmlformats.org/drawingml/2006/table">
            <a:tbl>
              <a:tblPr/>
              <a:tblGrid>
                <a:gridCol w="3071834"/>
              </a:tblGrid>
              <a:tr h="5857916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Наши мальчики</a:t>
                      </a:r>
                    </a:p>
                    <a:p>
                      <a:r>
                        <a:rPr lang="ru-RU" sz="2400" b="1" dirty="0" smtClean="0">
                          <a:solidFill>
                            <a:srgbClr val="00B0F0"/>
                          </a:solidFill>
                          <a:latin typeface="Calibri" pitchFamily="34" charset="0"/>
                          <a:cs typeface="Calibri" pitchFamily="34" charset="0"/>
                        </a:rPr>
                        <a:t> 22. Архиреев А.</a:t>
                      </a:r>
                    </a:p>
                    <a:p>
                      <a:r>
                        <a:rPr lang="ru-RU" sz="2400" b="1" dirty="0" smtClean="0">
                          <a:solidFill>
                            <a:srgbClr val="00B0F0"/>
                          </a:solidFill>
                          <a:latin typeface="Calibri" pitchFamily="34" charset="0"/>
                          <a:cs typeface="Calibri" pitchFamily="34" charset="0"/>
                        </a:rPr>
                        <a:t> 23. Виноградов П.</a:t>
                      </a:r>
                    </a:p>
                    <a:p>
                      <a:r>
                        <a:rPr lang="ru-RU" sz="2400" b="1" dirty="0" smtClean="0">
                          <a:solidFill>
                            <a:srgbClr val="00B0F0"/>
                          </a:solidFill>
                          <a:latin typeface="Calibri" pitchFamily="34" charset="0"/>
                          <a:cs typeface="Calibri" pitchFamily="34" charset="0"/>
                        </a:rPr>
                        <a:t>24. Васильев М.</a:t>
                      </a:r>
                    </a:p>
                    <a:p>
                      <a:r>
                        <a:rPr lang="ru-RU" sz="2400" b="1" dirty="0" smtClean="0">
                          <a:solidFill>
                            <a:srgbClr val="00B0F0"/>
                          </a:solidFill>
                          <a:latin typeface="Calibri" pitchFamily="34" charset="0"/>
                          <a:cs typeface="Calibri" pitchFamily="34" charset="0"/>
                        </a:rPr>
                        <a:t> 25. Вербицкий И.</a:t>
                      </a:r>
                    </a:p>
                    <a:p>
                      <a:r>
                        <a:rPr lang="ru-RU" sz="2400" b="1" dirty="0" smtClean="0">
                          <a:solidFill>
                            <a:srgbClr val="00B0F0"/>
                          </a:solidFill>
                          <a:latin typeface="Calibri" pitchFamily="34" charset="0"/>
                          <a:cs typeface="Calibri" pitchFamily="34" charset="0"/>
                        </a:rPr>
                        <a:t> 26. Голиков Т. </a:t>
                      </a:r>
                    </a:p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Calibri" pitchFamily="34" charset="0"/>
                          <a:cs typeface="Calibri" pitchFamily="34" charset="0"/>
                        </a:rPr>
                        <a:t> 27.Каражанов А.</a:t>
                      </a:r>
                    </a:p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Calibri" pitchFamily="34" charset="0"/>
                          <a:cs typeface="Calibri" pitchFamily="34" charset="0"/>
                        </a:rPr>
                        <a:t> 28. Кольцов П.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Calibri" pitchFamily="34" charset="0"/>
                          <a:cs typeface="Calibri" pitchFamily="34" charset="0"/>
                        </a:rPr>
                        <a:t> 29. Ковалев А.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Calibri" pitchFamily="34" charset="0"/>
                          <a:cs typeface="Calibri" pitchFamily="34" charset="0"/>
                        </a:rPr>
                        <a:t> 30. Коновалов С.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Calibri" pitchFamily="34" charset="0"/>
                          <a:cs typeface="Calibri" pitchFamily="34" charset="0"/>
                        </a:rPr>
                        <a:t> 31. </a:t>
                      </a:r>
                      <a:r>
                        <a:rPr lang="ru-RU" sz="2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Коршунов К</a:t>
                      </a:r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Calibri" pitchFamily="34" charset="0"/>
                          <a:cs typeface="Calibri" pitchFamily="34" charset="0"/>
                        </a:rPr>
                        <a:t>.</a:t>
                      </a:r>
                    </a:p>
                    <a:p>
                      <a:r>
                        <a:rPr lang="ru-RU" sz="200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rgbClr val="0070C0"/>
                          </a:solidFill>
                          <a:latin typeface="Calibri" pitchFamily="34" charset="0"/>
                          <a:cs typeface="Calibri" pitchFamily="34" charset="0"/>
                        </a:rPr>
                        <a:t>32</a:t>
                      </a:r>
                      <a:r>
                        <a:rPr lang="ru-RU" sz="2000" dirty="0" smtClean="0">
                          <a:latin typeface="Calibri" pitchFamily="34" charset="0"/>
                          <a:cs typeface="Calibri" pitchFamily="34" charset="0"/>
                        </a:rPr>
                        <a:t>. </a:t>
                      </a:r>
                      <a:r>
                        <a:rPr lang="ru-RU" sz="2400" b="1" kern="1200" dirty="0" smtClean="0">
                          <a:solidFill>
                            <a:srgbClr val="0070C0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Чатаев А.</a:t>
                      </a:r>
                    </a:p>
                    <a:p>
                      <a:r>
                        <a:rPr lang="ru-RU" sz="2400" b="1" kern="1200" dirty="0" smtClean="0">
                          <a:solidFill>
                            <a:srgbClr val="0070C0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33. Яшин М.</a:t>
                      </a:r>
                    </a:p>
                    <a:p>
                      <a:r>
                        <a:rPr lang="ru-RU" sz="2400" b="1" kern="1200" dirty="0" smtClean="0">
                          <a:solidFill>
                            <a:srgbClr val="0070C0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34. Гогин С.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071802" y="571479"/>
          <a:ext cx="2643206" cy="6072232"/>
        </p:xfrm>
        <a:graphic>
          <a:graphicData uri="http://schemas.openxmlformats.org/drawingml/2006/table">
            <a:tbl>
              <a:tblPr/>
              <a:tblGrid>
                <a:gridCol w="2643206"/>
              </a:tblGrid>
              <a:tr h="8583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13. Литвинчук Э.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68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14. Марова П.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0070C0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47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15. Миронова Я.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37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16. Овечкина А.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37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17. Романова Ю.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89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18.Секретарева Л.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72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19. Сидорова З.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86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20. Стыркина Ю.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21. Лукашенко В.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428604"/>
            <a:ext cx="5357850" cy="6143668"/>
          </a:xfrm>
        </p:spPr>
        <p:txBody>
          <a:bodyPr numCol="2"/>
          <a:lstStyle/>
          <a:p>
            <a:pPr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Наши девочки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1. Ахметова А.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2. Бакалова К.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3. Баринова А.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4.  Бобокулова А.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5. </a:t>
            </a:r>
            <a:r>
              <a:rPr lang="ru-RU" sz="24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Зайцева М.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6. Комиссарова А.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7. Комлева А.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8. Косульникова Д.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9. Купина С.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10. Лаптева Д.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11. Чеснокова П.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12. Елисеева В.</a:t>
            </a:r>
          </a:p>
          <a:p>
            <a:endParaRPr lang="ru-RU" sz="2400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Поделки – ВЕСНА_КРАСНА</a:t>
            </a:r>
            <a:endParaRPr lang="ru-RU" b="1" dirty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 descr="I:\НА САЙТ\ВЫЛОЖИЛА\ВЕСНА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628800"/>
            <a:ext cx="4139952" cy="310496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2051" name="Picture 3" descr="I:\НА САЙТ\ВЫЛОЖИЛА\ВЕСНА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413448" cy="331008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Мамин день!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171" name="Picture 3" descr="C:\Users\ПАН\Desktop\ТУСЬКА\НЕПОСЕДЫ ФОТО\СПЕКТАКЛЬ\jrqz-jSr4no.jpg"/>
          <p:cNvPicPr>
            <a:picLocks noChangeAspect="1" noChangeArrowheads="1"/>
          </p:cNvPicPr>
          <p:nvPr/>
        </p:nvPicPr>
        <p:blipFill>
          <a:blip r:embed="rId2" cstate="print"/>
          <a:srcRect t="17840" r="8593"/>
          <a:stretch>
            <a:fillRect/>
          </a:stretch>
        </p:blipFill>
        <p:spPr bwMode="auto">
          <a:xfrm>
            <a:off x="428596" y="1500174"/>
            <a:ext cx="8001056" cy="4786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274638"/>
            <a:ext cx="4786346" cy="72547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Сказка!</a:t>
            </a:r>
            <a:endParaRPr lang="ru-RU" b="1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195" name="Picture 3" descr="C:\Users\ПАН\Desktop\ТУСЬКА\НЕПОСЕДЫ ФОТО\СПЕКТАКЛЬ\acXxL9qeil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4562" y="5214950"/>
            <a:ext cx="2257991" cy="1233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4" name="Picture 2" descr="C:\Users\ПАН\Desktop\ТУСЬКА\НЕПОСЕДЫ ФОТО\СПЕКТАКЛЬ\1fURebOYBg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99" y="5214950"/>
            <a:ext cx="1494479" cy="1215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9582" y="1643050"/>
            <a:ext cx="5917022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1906" y="1500174"/>
            <a:ext cx="3476342" cy="2236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t="16512" r="35719"/>
          <a:stretch>
            <a:fillRect/>
          </a:stretch>
        </p:blipFill>
        <p:spPr bwMode="auto">
          <a:xfrm>
            <a:off x="5402432" y="4286256"/>
            <a:ext cx="3054588" cy="2571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571480"/>
            <a:ext cx="4995292" cy="2209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756950"/>
            <a:ext cx="3857652" cy="2527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Открытое на МО</a:t>
            </a:r>
            <a:endParaRPr lang="ru-RU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218" name="Picture 2" descr="https://ds5-ros.edu.yar.ru/metodicheskoe_ob_edinenie_mdou_rmr/kolchina_o_g_.jpg"/>
          <p:cNvPicPr>
            <a:picLocks noChangeAspect="1" noChangeArrowheads="1"/>
          </p:cNvPicPr>
          <p:nvPr/>
        </p:nvPicPr>
        <p:blipFill>
          <a:blip r:embed="rId2" cstate="print"/>
          <a:srcRect l="16173" t="14658" r="10993" b="15714"/>
          <a:stretch>
            <a:fillRect/>
          </a:stretch>
        </p:blipFill>
        <p:spPr bwMode="auto">
          <a:xfrm>
            <a:off x="4786314" y="2143116"/>
            <a:ext cx="3786214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0" name="Picture 4" descr="https://ds5-ros.edu.yar.ru/metodicheskoe_ob_edinenie_mdou_rmr/geometricheskie_figur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857496"/>
            <a:ext cx="3576153" cy="2682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НОТКИ ДУШИ</a:t>
            </a:r>
            <a:endParaRPr lang="ru-RU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 descr="I:\НА САЙТ\ВЫЛОЖИЛА\НОТКИ ДУШИ\Алис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484784"/>
            <a:ext cx="3744416" cy="346824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pic>
        <p:nvPicPr>
          <p:cNvPr id="3075" name="Picture 3" descr="I:\НА САЙТ\ВЫЛОЖИЛА\НОТКИ ДУШИ\ансамбл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789040"/>
            <a:ext cx="5340424" cy="2937233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7786742" cy="92869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НАГРАДЫ</a:t>
            </a:r>
            <a:endParaRPr lang="ru-RU" sz="4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098" name="Picture 2" descr="I:\НА САЙТ\ВЫЛОЖИЛА\НОТКИ ДУШИ\image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3618402" cy="482453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pic>
        <p:nvPicPr>
          <p:cNvPr id="4099" name="Picture 3" descr="I:\НА САЙТ\ВЫЛОЖИЛА\НОТКИ ДУШИ\image.jpg"/>
          <p:cNvPicPr>
            <a:picLocks noChangeAspect="1" noChangeArrowheads="1"/>
          </p:cNvPicPr>
          <p:nvPr/>
        </p:nvPicPr>
        <p:blipFill>
          <a:blip r:embed="rId3" cstate="print"/>
          <a:srcRect l="2000" t="5333" r="4000" b="9333"/>
          <a:stretch>
            <a:fillRect/>
          </a:stretch>
        </p:blipFill>
        <p:spPr bwMode="auto">
          <a:xfrm>
            <a:off x="4211960" y="1484783"/>
            <a:ext cx="3672408" cy="2500363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pic>
        <p:nvPicPr>
          <p:cNvPr id="4100" name="Picture 4" descr="I:\НА САЙТ\ВЫЛОЖИЛА\НОТКИ ДУШИ\диплом.jpg"/>
          <p:cNvPicPr>
            <a:picLocks noChangeAspect="1" noChangeArrowheads="1"/>
          </p:cNvPicPr>
          <p:nvPr/>
        </p:nvPicPr>
        <p:blipFill>
          <a:blip r:embed="rId4" cstate="print"/>
          <a:srcRect l="11765" t="12105" r="5882" b="14692"/>
          <a:stretch>
            <a:fillRect/>
          </a:stretch>
        </p:blipFill>
        <p:spPr bwMode="auto">
          <a:xfrm>
            <a:off x="5292080" y="4269093"/>
            <a:ext cx="3600400" cy="24002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Эксперементы</a:t>
            </a:r>
            <a:r>
              <a:rPr lang="ru-RU" sz="6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-_KZ17m5t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412776"/>
            <a:ext cx="4632515" cy="3474386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4" name="Рисунок 3" descr="7uyaQb8UnF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39" y="3645024"/>
            <a:ext cx="4091947" cy="306896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n3kPyigJlC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3591018"/>
            <a:ext cx="4355976" cy="3266982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Эксперементы</a:t>
            </a:r>
            <a:r>
              <a:rPr lang="ru-RU" sz="6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9plq_Oa4WQ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40768"/>
            <a:ext cx="3240360" cy="243027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6" name="Рисунок 5" descr="cdX43NCoVO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1340768"/>
            <a:ext cx="3240360" cy="243027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Сюжетно-ролевые игры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3vIZoptMRX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016" y="1533467"/>
            <a:ext cx="3635896" cy="4847861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4" name="Рисунок 3" descr="IOe1RJCdP1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560173"/>
            <a:ext cx="3723878" cy="4965171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472518" cy="93978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6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Первое место в конкурсе Юннат – 2017</a:t>
            </a:r>
            <a:endParaRPr lang="ru-RU" sz="3600" b="1" dirty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714620"/>
            <a:ext cx="4714876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заняла семья Альмира Каражанова.</a:t>
            </a:r>
          </a:p>
          <a:p>
            <a:r>
              <a:rPr lang="ru-RU" sz="24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Их работа называется «Пень»</a:t>
            </a:r>
          </a:p>
          <a:p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10000" r="9091"/>
          <a:stretch>
            <a:fillRect/>
          </a:stretch>
        </p:blipFill>
        <p:spPr bwMode="auto">
          <a:xfrm>
            <a:off x="4643438" y="1500174"/>
            <a:ext cx="3929089" cy="5143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Сюжетно-ролевые игры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JduL4iky9w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556791"/>
            <a:ext cx="3204356" cy="4272475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6" name="Рисунок 5" descr="NifA98byle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2852936"/>
            <a:ext cx="5148064" cy="3861048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Разминка</a:t>
            </a:r>
            <a:br>
              <a:rPr lang="ru-RU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Фото\спорт на улице\DSC09787.JPG"/>
          <p:cNvPicPr>
            <a:picLocks noChangeAspect="1" noChangeArrowheads="1"/>
          </p:cNvPicPr>
          <p:nvPr/>
        </p:nvPicPr>
        <p:blipFill>
          <a:blip r:embed="rId2" cstate="print"/>
          <a:srcRect t="16216" b="16216"/>
          <a:stretch>
            <a:fillRect/>
          </a:stretch>
        </p:blipFill>
        <p:spPr bwMode="auto">
          <a:xfrm>
            <a:off x="2500298" y="928670"/>
            <a:ext cx="6413546" cy="24375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5" name="Picture 3" descr="C:\Users\User\Desktop\Фото\спорт на улице\DSC097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714752"/>
            <a:ext cx="6385767" cy="2857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:\НА САЙТ\ВЫЛОЖИЛА\песок\IMG_20180522_115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717032"/>
            <a:ext cx="3960440" cy="297033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Юные помощники</a:t>
            </a:r>
            <a:endParaRPr lang="ru-RU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I:\НА САЙТ\ВЫЛОЖИЛА\песок\IMG_20180522_1154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340768"/>
            <a:ext cx="3456384" cy="259228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pic>
        <p:nvPicPr>
          <p:cNvPr id="5123" name="Picture 3" descr="I:\НА САЙТ\ВЫЛОЖИЛА\песок\IMG_20180522_1155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286762"/>
            <a:ext cx="3456384" cy="259228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ЛЕТО !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User\Desktop\Фото\спорт на улице\DSC098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9" y="1285860"/>
            <a:ext cx="4331559" cy="21431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7" name="Picture 3" descr="C:\Users\User\Desktop\Фото\спорт на улице\DSC098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735"/>
            <a:ext cx="3936958" cy="23248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8" name="Picture 4" descr="C:\Users\User\Desktop\Фото\спорт на улице\DSC098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8472" y="4000504"/>
            <a:ext cx="6863485" cy="25717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ЛЕТО !</a:t>
            </a:r>
            <a:endParaRPr lang="ru-RU" dirty="0"/>
          </a:p>
        </p:txBody>
      </p:sp>
      <p:pic>
        <p:nvPicPr>
          <p:cNvPr id="2050" name="Picture 2" descr="C:\Users\User\Desktop\Фото\спорт на улице\DSC09834.JPG"/>
          <p:cNvPicPr>
            <a:picLocks noChangeAspect="1" noChangeArrowheads="1"/>
          </p:cNvPicPr>
          <p:nvPr/>
        </p:nvPicPr>
        <p:blipFill>
          <a:blip r:embed="rId2" cstate="print"/>
          <a:srcRect t="8889"/>
          <a:stretch>
            <a:fillRect/>
          </a:stretch>
        </p:blipFill>
        <p:spPr bwMode="auto">
          <a:xfrm>
            <a:off x="500034" y="1500174"/>
            <a:ext cx="8001056" cy="4100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I:\1 июня игры с Гномом\IMG_20180601_092627.jpg"/>
          <p:cNvPicPr>
            <a:picLocks noChangeAspect="1" noChangeArrowheads="1"/>
          </p:cNvPicPr>
          <p:nvPr/>
        </p:nvPicPr>
        <p:blipFill>
          <a:blip r:embed="rId2" cstate="print"/>
          <a:srcRect t="15559"/>
          <a:stretch>
            <a:fillRect/>
          </a:stretch>
        </p:blipFill>
        <p:spPr bwMode="auto">
          <a:xfrm>
            <a:off x="4406312" y="3643314"/>
            <a:ext cx="4737688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ДЕНЬ ЗАЩИТЫ ДЕТЕЙ</a:t>
            </a:r>
            <a:endParaRPr lang="ru-RU" dirty="0"/>
          </a:p>
        </p:txBody>
      </p:sp>
      <p:pic>
        <p:nvPicPr>
          <p:cNvPr id="1026" name="Picture 2" descr="I:\1 июня игры с Гномом\IMG_20180601_0919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00174"/>
            <a:ext cx="3833587" cy="2875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НЕДЕЛЯ ПДД!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I:\НА САЙТ\ПДД НЕПОСЕДЫ\IMG_20180606_164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1340768"/>
            <a:ext cx="4128459" cy="309634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pic>
        <p:nvPicPr>
          <p:cNvPr id="6147" name="Picture 3" descr="I:\НА САЙТ\ПДД НЕПОСЕДЫ\IMG_20180606_1643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0019" y="3356992"/>
            <a:ext cx="4229877" cy="317240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ЛЕТО !</a:t>
            </a:r>
            <a:endParaRPr lang="ru-RU" dirty="0"/>
          </a:p>
        </p:txBody>
      </p:sp>
      <p:pic>
        <p:nvPicPr>
          <p:cNvPr id="1026" name="Picture 2" descr="I:\игры на улице\IMG_20180530_1114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14488"/>
            <a:ext cx="3998817" cy="2999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I:\игры на улице\IMG_20180530_111747.jpg"/>
          <p:cNvPicPr>
            <a:picLocks noChangeAspect="1" noChangeArrowheads="1"/>
          </p:cNvPicPr>
          <p:nvPr/>
        </p:nvPicPr>
        <p:blipFill>
          <a:blip r:embed="rId3" cstate="print"/>
          <a:srcRect l="4688" b="20833"/>
          <a:stretch>
            <a:fillRect/>
          </a:stretch>
        </p:blipFill>
        <p:spPr bwMode="auto">
          <a:xfrm>
            <a:off x="4572000" y="3786190"/>
            <a:ext cx="4357686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381000"/>
            <a:ext cx="5372128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9050"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Спасибо</a:t>
            </a:r>
            <a:r>
              <a:rPr lang="ru-RU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 </a:t>
            </a:r>
            <a:br>
              <a:rPr lang="ru-RU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за </a:t>
            </a:r>
            <a:br>
              <a:rPr lang="ru-RU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dirty="0" smtClean="0">
                <a:ln w="3810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внимание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!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 descr="http://s008.radikal.ru/i306/1208/ef/82184637f10f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457200"/>
            <a:ext cx="2438400" cy="2590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http://uch.znate.ru/tw_files2/urls_3/5/d-4065/4065_html_7d3f0638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438400"/>
            <a:ext cx="8111562" cy="44196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НАГРАДА за ТРУД</a:t>
            </a:r>
            <a:endParaRPr lang="ru-RU" sz="4800" b="1" dirty="0">
              <a:solidFill>
                <a:schemeClr val="accent2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C:\Users\User\Desktop\С фотика 2018\DSC096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517631"/>
            <a:ext cx="5723590" cy="5340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85728"/>
            <a:ext cx="7043737" cy="1071547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buNone/>
            </a:pPr>
            <a:r>
              <a:rPr lang="ru-RU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С Днём рождения, детский сад !</a:t>
            </a:r>
          </a:p>
          <a:p>
            <a:pPr algn="ctr" eaLnBrk="1" hangingPunct="1">
              <a:buNone/>
            </a:pPr>
            <a:r>
              <a:rPr lang="ru-RU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Нам 3 года!</a:t>
            </a:r>
          </a:p>
        </p:txBody>
      </p:sp>
      <p:pic>
        <p:nvPicPr>
          <p:cNvPr id="3075" name="Picture 4" descr="animashki-75"/>
          <p:cNvPicPr>
            <a:picLocks noGrp="1" noChangeAspect="1" noChangeArrowheads="1" noCrop="1"/>
          </p:cNvPicPr>
          <p:nvPr>
            <p:ph type="title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282842"/>
            <a:ext cx="1000100" cy="1575157"/>
          </a:xfrm>
          <a:noFill/>
        </p:spPr>
      </p:pic>
      <p:pic>
        <p:nvPicPr>
          <p:cNvPr id="2050" name="Picture 2" descr="C:\Users\User\Desktop\С телефона\Уленька 2017 осень-зима\20171108_133052.jpg"/>
          <p:cNvPicPr>
            <a:picLocks noChangeAspect="1" noChangeArrowheads="1"/>
          </p:cNvPicPr>
          <p:nvPr/>
        </p:nvPicPr>
        <p:blipFill>
          <a:blip r:embed="rId3" cstate="print"/>
          <a:srcRect t="10800" r="19868"/>
          <a:stretch>
            <a:fillRect/>
          </a:stretch>
        </p:blipFill>
        <p:spPr bwMode="auto">
          <a:xfrm>
            <a:off x="6761903" y="285728"/>
            <a:ext cx="2382097" cy="3463382"/>
          </a:xfrm>
          <a:prstGeom prst="ellipse">
            <a:avLst/>
          </a:prstGeom>
          <a:ln w="190500" cap="rnd">
            <a:solidFill>
              <a:srgbClr val="FFC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1" name="Picture 3" descr="G:\2. Серпантин\Непоседы!\д.р. д. с- 3г. 2017.9.8\ФОТО\хороше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14488"/>
            <a:ext cx="6858016" cy="3571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072494" cy="121442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Утренник</a:t>
            </a:r>
            <a:r>
              <a:rPr lang="ru-RU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3600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«Пугало в гостях у ребят»</a:t>
            </a:r>
            <a:br>
              <a:rPr lang="ru-RU" sz="3600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</a:br>
            <a:endParaRPr lang="ru-RU" sz="3600" b="1" dirty="0" smtClean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G:\ПРО Пугало утренник\DSC094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9193" y="4500545"/>
            <a:ext cx="3554807" cy="2357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G:\ПРО Пугало утренник\DSC094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286" y="2071678"/>
            <a:ext cx="2652404" cy="1571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62" y="4286256"/>
            <a:ext cx="4924987" cy="2401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1714488"/>
            <a:ext cx="4710166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Спорт развлечение</a:t>
            </a:r>
            <a:br>
              <a:rPr lang="ru-RU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с Матрешкой</a:t>
            </a:r>
          </a:p>
        </p:txBody>
      </p:sp>
      <p:pic>
        <p:nvPicPr>
          <p:cNvPr id="10242" name="Picture 2" descr="https://pp.userapi.com/c824500/v824500089/2ea70/ugl7liS1uJg.jpg"/>
          <p:cNvPicPr>
            <a:picLocks noChangeAspect="1" noChangeArrowheads="1"/>
          </p:cNvPicPr>
          <p:nvPr/>
        </p:nvPicPr>
        <p:blipFill>
          <a:blip r:embed="rId2" cstate="print"/>
          <a:srcRect l="29063" t="36250"/>
          <a:stretch>
            <a:fillRect/>
          </a:stretch>
        </p:blipFill>
        <p:spPr bwMode="auto">
          <a:xfrm>
            <a:off x="4643439" y="1643049"/>
            <a:ext cx="4500562" cy="3033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4" name="Picture 4" descr="https://pp.userapi.com/c824500/v824500089/2ec18/VaHK5Foiko8.jpg"/>
          <p:cNvPicPr>
            <a:picLocks noChangeAspect="1" noChangeArrowheads="1"/>
          </p:cNvPicPr>
          <p:nvPr/>
        </p:nvPicPr>
        <p:blipFill>
          <a:blip r:embed="rId3" cstate="print"/>
          <a:srcRect l="16888" t="7378" r="15729" b="29340"/>
          <a:stretch>
            <a:fillRect/>
          </a:stretch>
        </p:blipFill>
        <p:spPr bwMode="auto">
          <a:xfrm>
            <a:off x="357158" y="3857628"/>
            <a:ext cx="3955549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https://pp.userapi.com/c824500/v824500089/2edd0/jBi5VADpjn4.jpg"/>
          <p:cNvPicPr>
            <a:picLocks noChangeAspect="1" noChangeArrowheads="1"/>
          </p:cNvPicPr>
          <p:nvPr/>
        </p:nvPicPr>
        <p:blipFill>
          <a:blip r:embed="rId4" cstate="print"/>
          <a:srcRect l="36224" t="9722" b="21528"/>
          <a:stretch>
            <a:fillRect/>
          </a:stretch>
        </p:blipFill>
        <p:spPr bwMode="auto">
          <a:xfrm>
            <a:off x="642910" y="1500174"/>
            <a:ext cx="2474048" cy="2000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6929486" cy="58259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Поделки новогодние</a:t>
            </a:r>
            <a:endParaRPr lang="ru-RU" dirty="0"/>
          </a:p>
        </p:txBody>
      </p:sp>
      <p:pic>
        <p:nvPicPr>
          <p:cNvPr id="1026" name="Picture 2" descr="C:\Users\User\Desktop\Новог. уголок\Новог. поделки\20180115_174919.jpg"/>
          <p:cNvPicPr>
            <a:picLocks noChangeAspect="1" noChangeArrowheads="1"/>
          </p:cNvPicPr>
          <p:nvPr/>
        </p:nvPicPr>
        <p:blipFill>
          <a:blip r:embed="rId2" cstate="print"/>
          <a:srcRect t="8276" b="6208"/>
          <a:stretch>
            <a:fillRect/>
          </a:stretch>
        </p:blipFill>
        <p:spPr bwMode="auto">
          <a:xfrm>
            <a:off x="5000628" y="1428736"/>
            <a:ext cx="3528651" cy="2565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User\Desktop\Новог. уголок\Новог. поделки\20180115_174947.jpg"/>
          <p:cNvPicPr>
            <a:picLocks noChangeAspect="1" noChangeArrowheads="1"/>
          </p:cNvPicPr>
          <p:nvPr/>
        </p:nvPicPr>
        <p:blipFill>
          <a:blip r:embed="rId3" cstate="print"/>
          <a:srcRect t="42898"/>
          <a:stretch>
            <a:fillRect/>
          </a:stretch>
        </p:blipFill>
        <p:spPr bwMode="auto">
          <a:xfrm>
            <a:off x="1643042" y="4500570"/>
            <a:ext cx="7054197" cy="2357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User\Desktop\Новог. уголок\Новог. поделки\20180115_175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220589" flipV="1">
            <a:off x="190502" y="1460050"/>
            <a:ext cx="4000694" cy="2609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14290"/>
            <a:ext cx="6729434" cy="92871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sz="40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Новогодний утренник</a:t>
            </a:r>
            <a:endParaRPr lang="ru-RU" sz="4000" b="1" dirty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16359"/>
          <a:stretch>
            <a:fillRect/>
          </a:stretch>
        </p:blipFill>
        <p:spPr bwMode="auto">
          <a:xfrm>
            <a:off x="0" y="4541898"/>
            <a:ext cx="4572000" cy="2058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32" y="1571612"/>
            <a:ext cx="4286280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r="5390"/>
          <a:stretch>
            <a:fillRect/>
          </a:stretch>
        </p:blipFill>
        <p:spPr bwMode="auto">
          <a:xfrm>
            <a:off x="4929190" y="1500174"/>
            <a:ext cx="3571900" cy="2538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7266" y="4357694"/>
            <a:ext cx="3098982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742</TotalTime>
  <Words>338</Words>
  <Application>Microsoft Office PowerPoint</Application>
  <PresentationFormat>Экран (4:3)</PresentationFormat>
  <Paragraphs>92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Оформление по умолчанию</vt:lpstr>
      <vt:lpstr>портфолио</vt:lpstr>
      <vt:lpstr>Знакомьтесь, это мы!</vt:lpstr>
      <vt:lpstr>Первое место в конкурсе Юннат – 2017</vt:lpstr>
      <vt:lpstr>НАГРАДА за ТРУД</vt:lpstr>
      <vt:lpstr>Слайд 5</vt:lpstr>
      <vt:lpstr> Утренник «Пугало в гостях у ребят» </vt:lpstr>
      <vt:lpstr>Спорт развлечение с Матрешкой</vt:lpstr>
      <vt:lpstr>Поделки новогодние</vt:lpstr>
      <vt:lpstr>Новогодний утренник</vt:lpstr>
      <vt:lpstr>Конкурс чтецов «Новогодний СЕРПАНТИН» </vt:lpstr>
      <vt:lpstr>Квест</vt:lpstr>
      <vt:lpstr>Поделки «Золотой блин»</vt:lpstr>
      <vt:lpstr>Слайд 13</vt:lpstr>
      <vt:lpstr>Математика О. Г.</vt:lpstr>
      <vt:lpstr>День рождения!</vt:lpstr>
      <vt:lpstr>День рождения Алисы Б. </vt:lpstr>
      <vt:lpstr>Зима!</vt:lpstr>
      <vt:lpstr>Поделки ко Дню защитника Отечества </vt:lpstr>
      <vt:lpstr>Спорт развлечение 23 февраля </vt:lpstr>
      <vt:lpstr>Поделки – ВЕСНА_КРАСНА</vt:lpstr>
      <vt:lpstr> Мамин день! </vt:lpstr>
      <vt:lpstr>Сказка!</vt:lpstr>
      <vt:lpstr>Слайд 23</vt:lpstr>
      <vt:lpstr>Открытое на МО</vt:lpstr>
      <vt:lpstr>НОТКИ ДУШИ</vt:lpstr>
      <vt:lpstr>НАГРАДЫ</vt:lpstr>
      <vt:lpstr>Эксперементы </vt:lpstr>
      <vt:lpstr>Эксперементы </vt:lpstr>
      <vt:lpstr>Сюжетно-ролевые игры</vt:lpstr>
      <vt:lpstr>Сюжетно-ролевые игры</vt:lpstr>
      <vt:lpstr>Разминка </vt:lpstr>
      <vt:lpstr>Юные помощники</vt:lpstr>
      <vt:lpstr>ЛЕТО !</vt:lpstr>
      <vt:lpstr>ЛЕТО !</vt:lpstr>
      <vt:lpstr>ДЕНЬ ЗАЩИТЫ ДЕТЕЙ</vt:lpstr>
      <vt:lpstr>НЕДЕЛЯ ПДД!</vt:lpstr>
      <vt:lpstr>ЛЕТО !</vt:lpstr>
      <vt:lpstr>Слайд 38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Ольга</dc:creator>
  <cp:lastModifiedBy>ПАН</cp:lastModifiedBy>
  <cp:revision>206</cp:revision>
  <dcterms:created xsi:type="dcterms:W3CDTF">2011-04-02T20:01:20Z</dcterms:created>
  <dcterms:modified xsi:type="dcterms:W3CDTF">2018-06-11T10:44:58Z</dcterms:modified>
</cp:coreProperties>
</file>