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2830-9339-4566-8697-2EB7A0BAB6F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545DD50-B307-407E-A7B3-314B02F646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3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2830-9339-4566-8697-2EB7A0BAB6F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545DD50-B307-407E-A7B3-314B02F646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893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2830-9339-4566-8697-2EB7A0BAB6F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545DD50-B307-407E-A7B3-314B02F6460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2502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2830-9339-4566-8697-2EB7A0BAB6F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45DD50-B307-407E-A7B3-314B02F646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719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2830-9339-4566-8697-2EB7A0BAB6F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45DD50-B307-407E-A7B3-314B02F6460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9853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2830-9339-4566-8697-2EB7A0BAB6F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45DD50-B307-407E-A7B3-314B02F646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759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2830-9339-4566-8697-2EB7A0BAB6F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DD50-B307-407E-A7B3-314B02F646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689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2830-9339-4566-8697-2EB7A0BAB6F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DD50-B307-407E-A7B3-314B02F646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52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2830-9339-4566-8697-2EB7A0BAB6F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DD50-B307-407E-A7B3-314B02F646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412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2830-9339-4566-8697-2EB7A0BAB6F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545DD50-B307-407E-A7B3-314B02F646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36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2830-9339-4566-8697-2EB7A0BAB6F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545DD50-B307-407E-A7B3-314B02F646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63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2830-9339-4566-8697-2EB7A0BAB6F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545DD50-B307-407E-A7B3-314B02F646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4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2830-9339-4566-8697-2EB7A0BAB6F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DD50-B307-407E-A7B3-314B02F646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64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2830-9339-4566-8697-2EB7A0BAB6F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DD50-B307-407E-A7B3-314B02F646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01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2830-9339-4566-8697-2EB7A0BAB6F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DD50-B307-407E-A7B3-314B02F646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51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2830-9339-4566-8697-2EB7A0BAB6F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45DD50-B307-407E-A7B3-314B02F646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23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22830-9339-4566-8697-2EB7A0BAB6F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545DD50-B307-407E-A7B3-314B02F646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967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04304" y="1641764"/>
            <a:ext cx="8915399" cy="2262781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Учим стишки про первые весенние цветы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641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625" y="415636"/>
            <a:ext cx="9725102" cy="60267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58744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109" y="373125"/>
            <a:ext cx="10055769" cy="62216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62481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11811"/>
            <a:ext cx="8229600" cy="61103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32470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527" y="420094"/>
            <a:ext cx="7564582" cy="6022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63189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963" y="498891"/>
            <a:ext cx="7800109" cy="62096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42530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937" y="457200"/>
            <a:ext cx="7656627" cy="60953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94628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673" y="409063"/>
            <a:ext cx="8409709" cy="60993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25105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618" y="549082"/>
            <a:ext cx="7273636" cy="5790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1737943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</TotalTime>
  <Words>6</Words>
  <Application>Microsoft Office PowerPoint</Application>
  <PresentationFormat>Широкоэкранный</PresentationFormat>
  <Paragraphs>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Легкий дым</vt:lpstr>
      <vt:lpstr>Учим стишки про первые весенние цветы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 стишки про первые весенние цветы</dc:title>
  <dc:creator>Валерка</dc:creator>
  <cp:lastModifiedBy>Валерка</cp:lastModifiedBy>
  <cp:revision>1</cp:revision>
  <dcterms:created xsi:type="dcterms:W3CDTF">2020-04-17T12:30:26Z</dcterms:created>
  <dcterms:modified xsi:type="dcterms:W3CDTF">2020-04-17T12:37:40Z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542413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